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97" r:id="rId2"/>
    <p:sldId id="256" r:id="rId3"/>
    <p:sldId id="260" r:id="rId4"/>
    <p:sldId id="282" r:id="rId5"/>
    <p:sldId id="296" r:id="rId6"/>
    <p:sldId id="291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92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94" r:id="rId24"/>
    <p:sldId id="298" r:id="rId25"/>
    <p:sldId id="279" r:id="rId26"/>
    <p:sldId id="293" r:id="rId27"/>
    <p:sldId id="295" r:id="rId28"/>
    <p:sldId id="280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2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075"/>
    <p:restoredTop sz="94674"/>
  </p:normalViewPr>
  <p:slideViewPr>
    <p:cSldViewPr snapToGrid="0" snapToObjects="1">
      <p:cViewPr varScale="1">
        <p:scale>
          <a:sx n="119" d="100"/>
          <a:sy n="119" d="100"/>
        </p:scale>
        <p:origin x="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02T03:55:38.506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17695 3281 9978,'7'2'1804,"-2"0"-2239,3 26 0,-1 26 0,-1 6 0,0-12 461,0-14 1,-1-1-25,3 16 0,0 12 0,1-2 0,-2-15 52,0-4 14,-2-5-15,-3-5 1045,-1-4-188,-9 3-616,4-16 190,-10 3-484,7-20 2004,-3-4-2200,3-8 134,6-14 1,1-2 61,3-4-72,1 2 1,1 1-61,7 7-10,2 3 1199,2 2-1307,3 4-797,35 0 695,-23 11 18,26 2-134,-27 19 250,-7 10 321,-7 26 85,-14-19 407,-17-4 0,-7-4-261,-7-8-183,-23 6-1116,12-15 0,1-6 965,-1-8 0,6 8 0,5-3 0,20-10 0</inkml:trace>
  <inkml:trace contextRef="#ctx0" brushRef="#br0" timeOffset="183">18203 3768 5698,'0'10'1386,"0"-2"1472,0-8-2760,-12 35 985,8-10-1795,-9 20-1557,11-16 2269,0-13 0,1-3 0,-1-7 0</inkml:trace>
  <inkml:trace contextRef="#ctx0" brushRef="#br0" timeOffset="348">18182 3471 12524,'0'0'0</inkml:trace>
  <inkml:trace contextRef="#ctx0" brushRef="#br0" timeOffset="664">18309 3852 9922,'5'1'2672,"-1"0"-1543,-4-1-662,-15 37-125,12-22 41,-12 24 595,17-33-430,0-6-91,3-3-368,1-2-332,25-36 50,-10 15 96,4-4 0,2-1-45,-2 6 88,8-4 46,-12 14 36,12 1-28,-17 8 176,10 10-142,-20 7-37,-1 20-739,-8 23-1047,-2-7 262,-4 6-662,0-30 318,4-12 1871,1-5 0,2-3 0,1-2 0</inkml:trace>
  <inkml:trace contextRef="#ctx0" brushRef="#br0" timeOffset="1050">18754 3747 10373,'8'1'3148,"0"0"-1980,-16 33-877,4 13-370,-3 5 43,4-5-20,3-26 45,0-6 322,5-11-267,-1-8 54,9-23-100,-2 6-110,12-20-185,11-5 263,-7 9-2,9-3 151,-13 22 2,-7 6-117,1 3 373,-1 24-373,-9-2 2,3 16-72,-9 3 34,-1-8 28,0 8-2381,-11 7 630,6-21 1759,-9 9 0,10-25 0,1-1 0</inkml:trace>
  <inkml:trace contextRef="#ctx0" brushRef="#br0" timeOffset="1232">19241 3810 11241,'2'6'2804,"1"0"-1558,-19 43-1246,10-27-217,-3 13 0,1-1-590,7-14-582,0 2-1635,0-11 3024,-1-4 0,1-4 0,-1-2 0</inkml:trace>
  <inkml:trace contextRef="#ctx0" brushRef="#br0" timeOffset="1383">19262 3493 11224,'5'8'-1394,"-1"-2"784,-4-6-995,0 0 542,34 8 0,-25-6 0,25 5 1</inkml:trace>
  <inkml:trace contextRef="#ctx0" brushRef="#br0" timeOffset="1648">19389 3789 6481,'-1'24'2109,"-6"25"-922,1-23 560,-6 29-1394,6-30 590,2-4-808,3-22-270,5-11 26,18-34 280,-6 12-133,-1 6 1,0 1 205,1 2 0,2 0 8,0 3-53,0 1-37,15-3-344,-16 13 174,10 2 8,-20 25-9,-3 2-89,-1 11-1151,-6 2 0,-2 0-2914,-1 9 4163,-5 19 0,5-41 0,4-12 0</inkml:trace>
  <inkml:trace contextRef="#ctx0" brushRef="#br0" timeOffset="2133">19875 3746 12482,'-4'-6'2260,"1"1"-1636,-43 25-671,31-5-29,-11 4 0,3 3 40,19 1-552,6 12-283,22-14 860,-7-5-6,19-13 188,-22-11-79,8-14-262,-5-6 117,-3 6-57,-1-1-159,-9 17-92,0 2 8,-1 2 98,0 2 146,1 37 271,-2-17-77,0 12 1,-2 0-86,-3-1-11,-6 24 15,-1-26 0,-2-1 69,-9 18-11,-9 2 481,-2-25-316,7-9-3,-8-1 1565,-6-19-1425,22 1-123,-1-16-235,31 8 223,27-16 803,10 9 0,4 0-1032,-17 5 0,0 2-1211,8-1 0,3 1 1,-6 3 540,10 3 34,-21 4 1,-2 0-2910,2 2 3545,-8 3 0,-11-1 0,-6 0 0</inkml:trace>
  <inkml:trace contextRef="#ctx0" brushRef="#br0" timeOffset="3087">16193 10774 9200,'3'12'3590,"0"-2"-2786,-3-10-230,0 0-135,-12 32 242,-4-1-145,-9 19 0,-3 5-484,11-26 0,0 2-223,-8 12 1,-2 5-1,2-3 113,5-7 1,1 1-140,-2 5 0,-2 5 1,4-6 14,4-8 0,2-3-504,-3 6 1,4-5 273,6-15-154,1-6-1627,0-4 2193,-1-5 0,2-1 0,0-4 0</inkml:trace>
  <inkml:trace contextRef="#ctx0" brushRef="#br0" timeOffset="3834">14965 11980 10835,'9'9'3240,"-2"-3"-2971,-7-6 795,0 0-568,-4 77-337,0-39-549,-1 20 0,-1 2 488,-4-15 42,-2 13 133,1-14 0,0-2-267,0-1-1475,1 0 1,1-5 1468,6-23-34,1 1-405,2-8 394,0-4-50,2-2 599,-1-2-507,1-3 3392,-1-1-3545,7-18 58,-2 8-104,11-20-2,-7 20 8,5-5-401,12 3 544,-7 9 53,7-2 34,-11 12 10,-7 2 29,-1 2 549,0 21-516,-7-12 1,-2 14 44,-6-17-36,-2-1-71,-1-2-44,0-1-786,-19 0 279,12-3-230,-14 0-2609,16-8 1030,6 0 2316,-1-6 0,8 6 0,1-1 0</inkml:trace>
  <inkml:trace contextRef="#ctx0" brushRef="#br0" timeOffset="4051">15240 12383 11303,'1'5'2389,"-1"0"-1026,1 25-1329,0-8-40,1 19 6,-1-18-5,-1-7-102,1 0-3337,-4 7 425,1-12 3019,-4 3 0,3-14 0,0-1 0</inkml:trace>
  <inkml:trace contextRef="#ctx0" brushRef="#br0" timeOffset="4218">15304 12129 12683,'1'8'866,"0"-1"-5926,-1-7 5060,0 0 0,0 0 0</inkml:trace>
  <inkml:trace contextRef="#ctx0" brushRef="#br0" timeOffset="4584">15473 12404 3525,'-3'22'2728,"-6"25"249,5-31-2745,-4 24-178,5-23-54,2-1 1408,0-1-1360,-2 11 1041,1-14-1134,-1 6 3429,3-23-3768,12-35 295,-3 12-1687,5-4 0,2 0 1678,3 5 87,8-6 67,20 4 14,-23 17 215,24 3-117,-36 18 171,4 19-114,-12 3 1,-3 2-167,1 12 1442,-4-10 0,-1-2-1546,-5-7-283,-1-3-122,1-3 517,-19 5 0,18-14 0,-12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02T04:03:54.054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19495 8170 11563,'0'10'1821,"1"-2"-1264,-1-8 249,0 0-190,1 38-501,-1-11-112,0 11 0,-1 4 2,-1 3-44,-1 7 0,1 0 39,0-11-41,0-4 1,1-4-610,1-19-1540,0-7-1766,3-5 1156,-1-5 2800,4-10 0,-4 8 0,1-3 0</inkml:trace>
  <inkml:trace contextRef="#ctx0" brushRef="#br0" timeOffset="4069">20066 8297 9340,'5'7'4761,"-2"-2"-4761,-3-5-171,0 0 1050,20-11-87,3 4-579,18-6-353,-6 17 70,-13 5-367,-5 20 233,-13-7 53,-1 10 114,-6-9 37,-3 0 0,-5-3 384,-20 12-168,-6-1-172,0-2-88,2-2-88,25-17-350,-1 8 454,11-11 65,12 5-1,3-9-3428,25-4 3177,-11-4-1067,4-3 1,1-3-4103,11-9 5321,0-1 1,-23 8-1,-20 10 1</inkml:trace>
  <inkml:trace contextRef="#ctx0" brushRef="#br0" timeOffset="4901">20891 8255 12958,'-3'-4'1647,"0"0"-3213,3 4 1493,29-3 14,1 4 894,16 9-384,-25 15-448,-16 1 100,-31 18-201,-3-16-170,-5 6-525,13-14 639,11-10-54,15-2 63,0-3 36,5 3-110,3 2 166,-2 0-90,8 16 308,-11-3 48,-12 9-412,-5-11-2172,-28 0 719,20-14 1652,-12 2 0,22-7 0,1-1 0</inkml:trace>
  <inkml:trace contextRef="#ctx0" brushRef="#br0" timeOffset="5067">21357 8424 13927,'1'4'-5489,"-1"-2"5489,0-2 0,0 0 0</inkml:trace>
  <inkml:trace contextRef="#ctx0" brushRef="#br0" timeOffset="5201">21548 8424 13168,'3'4'-415,"0"-1"415,-3-3 0,0 0 0</inkml:trace>
  <inkml:trace contextRef="#ctx0" brushRef="#br0" timeOffset="5336">21865 8424 7850,'0'0'0</inkml:trace>
  <inkml:trace contextRef="#ctx0" brushRef="#br0" timeOffset="5457">22077 8424 12059,'11'1'1131,"-2"0"-1366,-9-1-1124,0 0 0,0 0 0</inkml:trace>
  <inkml:trace contextRef="#ctx0" brushRef="#br0" timeOffset="5851">23199 8170 7078,'5'1'3153,"-1"-1"1054,-4 0-4218,-27 62-1595,15-32 1,0 0 1604,-6 13 0,0 0-752,4-8 1,3-5 354,2-7-1781,0 8 2179,9-17 0,-2-2 0,4-8 0</inkml:trace>
  <inkml:trace contextRef="#ctx0" brushRef="#br0" timeOffset="6251">23453 8318 11488,'-2'-9'1195,"1"2"-752,1 7 431,-33 43-1008,12-4 66,2-11 1,0 1-1325,3 15-1033,13-30 2022,2 0 487,6-16 53,0-5 717,15-21-17,3-3-728,1-2-3411,1 6 3403,-2 10-2238,8 1 2263,-6 4 45,-2 4 1123,-14 8-2298,-5 6 1516,0 5 858,-12 32-1417,3-12 889,-3 3 1,0 0-1120,-1 0-502,0-2 1,0-1-3277,-5 8 4055,0 1 0,5-21 0,7-15 0</inkml:trace>
  <inkml:trace contextRef="#ctx0" brushRef="#br0" timeOffset="6586">23918 8234 12277,'7'7'2272,"-1"-2"-5197,-6-5 3566,-27 30-190,10-10-1489,-3 4 0,0 0 1038,-3 9-45,3 2 1006,-4 15-1112,9-14-2166,0 21 1969,10-28 421,5 8-415,3-21 1621,14 0-1360,-3-12-109,24-14 190,-19 1 207,15-15 578,-21 4-346,-2 5 3491,-17 0-5277,-22 11-7461,-16 4 8808,4 3 0,12 1 0,21-2 0</inkml:trace>
  <inkml:trace contextRef="#ctx0" brushRef="#br0" timeOffset="13354">19156 8932 13156,'-12'-1'1869,"3"0"-1584,9 1-1091,0 0 688,24 3 3,-8 2 59,15 1 48,-10 7-3381,-14-6 3523,2 12-78,-10-8 149,-7 9-133,0-9 141,-18 10-168,12-11-1209,-13 7 1058,16-11 0,-1 1 2745,6-3-2900,3-1-44,2-1-263,2 2 242,3-1-242,11 5 425,4 4 378,3 11-1660,-8-4 2104,-13 7-374,-7-14-106,-5 2-48,-3-5-42,-1-1-103,-1 0-96,-8 2 53,8-3-2760,-3-1 623,8-3 2174,6-8 0,0 4 0,5-5 0</inkml:trace>
  <inkml:trace contextRef="#ctx0" brushRef="#br0" timeOffset="13503">19283 9186 11401,'3'5'2031,"0"-1"-2234,-3-4 0,0 0 0</inkml:trace>
  <inkml:trace contextRef="#ctx0" brushRef="#br0" timeOffset="13853">19579 8953 10961,'-3'-6'2605,"0"1"-2367,-30 40 609,10 11-892,3-18 0,0 2-1021,9 3 0,5-2 657,2 0 214,3 14-183,5-23-422,10 9 313,-3-21-412,12 0-532,-1-24 3417,-4 4-1905,4-17-2636,-17 10 3583,0-3-530,-7 8 155,-8 3-544,-1 6-201,-11 1-144,6 3-2710,-4 2-276,4 5 1161,6-1 2628,-1 2 0,9-6 0,0 0 0</inkml:trace>
  <inkml:trace contextRef="#ctx0" brushRef="#br0" timeOffset="15104">20003 9038 11350,'0'10'1949,"0"-2"-1760,0-8 144,0 0-440,-23 30 51,15-13-33,-17 25 8,20-14 67,3 7 95,4-8-42,1-2-356,18-20-109,-5-6-4643,22-7 3613,-16-2 53,6-5 1403,-8-1 0,-10 8 0,1-2 0</inkml:trace>
  <inkml:trace contextRef="#ctx0" brushRef="#br0" timeOffset="15288">20087 9102 8455,'3'5'4601,"-1"-1"-3837,-16 19 1,-6 6-687,7-5-79,-11 18 0,0 4-464,6 0-137,0 0-1762,6-7 387,9-26-3083,1-1 5060,2-8 0,0-2 0,0-2 0</inkml:trace>
  <inkml:trace contextRef="#ctx0" brushRef="#br0" timeOffset="15438">20108 9377 12344,'-2'-2'-2690,"0"0"2690,2 2 0,0 0 0</inkml:trace>
  <inkml:trace contextRef="#ctx0" brushRef="#br0" timeOffset="15772">20405 9059 14333,'6'10'2162,"-2"-2"-1012,-40 26-1150,18-13-87,-8 10 1,0 2 24,9-2-396,5 0 1,2 0-4111,4-2 3759,-1 17 380,8-30 303,6 2-378,1-11-110,4-2-10,-1-5-20,2-3-655,7-7 4335,0-6-2050,3-11 682,-11 3-1287,-5 5-210,-12 8-387,-1 10-1962,-16 4 2178,0 6 0,4-3 0,3 2 0</inkml:trace>
  <inkml:trace contextRef="#ctx0" brushRef="#br0" timeOffset="17286">8805 11811 7442,'-9'-3'2052,"2"0"-1405,7 3 1752,0 0-1993,-4-2-28,2 2 82,-4-2-297,4 2-208,0-1-2678,1 1 1,0 0-1</inkml:trace>
  <inkml:trace contextRef="#ctx0" brushRef="#br0" timeOffset="18273">7133 11811 7123,'10'1'1587,"-2"1"-1579,-8-2 958,0 0 56,2-1 1182,-2 1-2095,3-1-1705,2 1 669,0 0-1279,7 0 1358,-4 0 848,7-2 0,-9 2 0,2-1 0</inkml:trace>
  <inkml:trace contextRef="#ctx0" brushRef="#br0" timeOffset="19388">9398 11472 8226,'0'11'4258,"0"-3"-4602,3-8 296,-2 0 134,2-1 0,-3 1 0</inkml:trace>
  <inkml:trace contextRef="#ctx0" brushRef="#br0" timeOffset="22656">20870 8954 12874,'10'6'1798,"-2"-1"-1513,-8-5-562,0 0 182,-18 26 89,12-7-33,-13 14-6,17-16-53,2-7-5,0 10 41,1-7-145,1 8 101,2-5 94,-1-5 24,0 2 58,-1-6 316,-3 5-207,-2-6-44,-4 4-57,-2-5-78,-2 1-92,-8 1-356,4-1-2219,-16 2-511,14-6 3178,-5-5 0,13 2 0,5-6 0</inkml:trace>
  <inkml:trace contextRef="#ctx0" brushRef="#br0" timeOffset="22838">20765 9017 6893,'3'5'6143,"0"0"-5355,51-18-1024,-5 5-1001,-7 1 1,-1 0-1597,8 2 1770,-22 7 0,-18-2 0,-6 2 0</inkml:trace>
  <inkml:trace contextRef="#ctx0" brushRef="#br0" timeOffset="23290">21209 9229 12806,'11'4'-652,"-2"-1"182,-9-3 206,0 0 1,0 0 0</inkml:trace>
  <inkml:trace contextRef="#ctx0" brushRef="#br0" timeOffset="23441">21378 9186 13695,'3'12'-297,"-1"-3"-426,-2-9 388,0 0 0,0 0 0</inkml:trace>
  <inkml:trace contextRef="#ctx0" brushRef="#br0" timeOffset="23572">21632 9144 6080,'8'11'1839,"-2"-2"631,-6-9-4159,0 0 1,0 0-1</inkml:trace>
  <inkml:trace contextRef="#ctx0" brushRef="#br0" timeOffset="28958">21675 10986 6283,'11'11'-107,"-3"-1"1,-8-10-1</inkml:trace>
  <inkml:trace contextRef="#ctx0" brushRef="#br0" timeOffset="29042">21694 11007 5734,'0'0'0</inkml:trace>
  <inkml:trace contextRef="#ctx0" brushRef="#br0" timeOffset="29359">21526 11197 6747,'-3'-5'3047,"0"2"1680,3 3-3949,-23 14 28,32-10-288,21 10-518,13-15 0,-8 1 0,2 0-66,-3-2 1,-2 1 3,24-1-119,-19 1 1,4-1-1734,6 0 1,6 0-1,-5 0 1914,-2 0 0,-2-1 0,-1 1 0,3 0 0,-10 1 0,-2-2 0</inkml:trace>
  <inkml:trace contextRef="#ctx0" brushRef="#br0" timeOffset="29674">22881 11176 11392,'8'7'2787,"-2"-2"-2375,-6-5 422,0 0-529,52 1-747,-4-1 187,-12 0 0,-1 1-461,13-1-313,-27 0-4312,-3 0 2513,-5 0 2828,-3 0 0,-6 0 0,-1 0 0</inkml:trace>
  <inkml:trace contextRef="#ctx0" brushRef="#br0" timeOffset="34009">26924 7599 7075,'7'5'5250,"-2"0"-4581,-5-5 942,0 0-4785,-9 26 3174,-1-6 141,-3 11 1,-2 2-304,-6 6-410,4-5 1,0 1-2284,3-1 0,2-3 610,-6 15 2200,6-4 0,12-37 0,0-4 1</inkml:trace>
  <inkml:trace contextRef="#ctx0" brushRef="#br0" timeOffset="34359">27390 7641 13768,'9'1'1237,"-2"-1"-1273,-7 0 36,0 0-5221,78-5 5079,-48 10-151,18-1 0,-3 5 771,-30 11-702,-6 19 459,-27-13 1,-7 0-130,-4 11-66,-11-6 1,0-4-43,11-10-222,-16 21 305,39-26 62,12 12-25,11-18 3319,23-1-4731,-8-9 0,0-2-2004,16-2 2244,-16 1 0,-2-2 1054,-3-4 0,-15 8 0,0-2 0</inkml:trace>
  <inkml:trace contextRef="#ctx0" brushRef="#br0" timeOffset="34743">28131 7557 15355,'3'-1'-448,"0"1"216,-3 0-773,69 29 814,-48-16 268,19 9 0,-8 4 102,-37-2-201,-21 26-59,5-23-93,-10 8-375,16-20 325,5-5 232,-4 5-159,5 5 95,4 1 19,6 3 1,5-4 28,4-6 192,9 14 77,-11-15 804,1 10-822,-17-19-243,-9 0 0,-18-2 0,-1 0 0,10-1 0,-5 0 0,0 0 0</inkml:trace>
  <inkml:trace contextRef="#ctx0" brushRef="#br0" timeOffset="37793">29591 6731 9334,'5'8'1750,"-18"30"-1668,-2-11-744,0 1 1,-2 3 644,-10 18-38,14-23 1,-2 2-320,-1 10 1,-1 5 0,1-3 185,1-2 1,2-1 73,-8 18 1,4-5-715,8-12 828,8-26 0,0-4 0,2-7 0</inkml:trace>
  <inkml:trace contextRef="#ctx0" brushRef="#br0" timeOffset="37946">29676 7027 13249,'10'7'-569,"-2"-2"508,-8-5 61,100-4 0,-75 2 0,26 0 0,-1 0 0</inkml:trace>
  <inkml:trace contextRef="#ctx0" brushRef="#br0" timeOffset="38097">29824 6943 7022,'-28'27'2214,"0"-1"1,-5 12-3241,4 2 1,4 0 860,5 4-7064,7 14 7229,9-34 0,-1 18 0,7-41 0</inkml:trace>
  <inkml:trace contextRef="#ctx0" brushRef="#br0" timeOffset="38446">29951 6922 7535,'4'1'3660,"-1"0"-2077,-3-1-2087,80-13 451,-49 12-24,20-4 0,-3 3 77,-28 9 601,0 3-274,-17 23 4,-6-15-278,-22 32-53,7-32 361,-20 22-504,27-27 53,-5 14 85,18-19-96,6 7 92,9 0 37,-5-3 602,1 8-389,-11-10-115,-4 5-126,-16 9 0,-4-1 0,10-7 0,-27 24 0</inkml:trace>
  <inkml:trace contextRef="#ctx0" brushRef="#br0" timeOffset="38662">29231 7514 14157,'-7'-1'1624,"2"0"-1538,55 6-47,-12-2 1,5 0-1,1 0-1372,-3 1 1,0 0-1,3-1 1333,11 1 0,2 0 0,6 1-1081,-15-1 0,4 1 0,2 0 0,0 0 0,-2 1 1,-5-2 1080,10 1 0,-5 0 0,4 1 0,-5-1 0,7 1 0,0-1 0,-6 1 0,-12-2 0,12 1 0</inkml:trace>
  <inkml:trace contextRef="#ctx0" brushRef="#br0" timeOffset="38947">29697 7768 13966,'-5'-1'-997,"46"22"-17,4 13 991,-17-15 1,0 2 22,5 22 838,-56-9 0,-11-1 94,1 4-535,-6-4 1,-2-3 506,0-5-752,16-9-152,1 0-191,33-1 110,27-6-51,2 3-383,17-9 515,-17-10 0,-2-1 0,-6 4 0,26-10 0</inkml:trace>
  <inkml:trace contextRef="#ctx0" brushRef="#br0" timeOffset="39544">27263 8297 6985,'-2'-6'4774,"0"2"-2136,2 4-2128,-32-69-502,22 34 3,5-6 0,0-14 1,1-3-1,4 11-11,5 6 0,4 1-790,0-4 0,3-9 1,1 1-1,0 9 812,2 6 1,2 3-63,1-1 1,3-3 0,3 2-385,10 1 0,4 2 1,-1 2 329,1-5 0,2 2-341,4 6 1,5 2-1,-6 7 183,12 8 148,-20 5 1,-3 12-120,-9 28 1,-6 18 0,-4-4 82,-1-10 0,-5 4 67,-4 0 0,-3 10 1,-2 3-1,-2-3 1,-3-9 256,-7 4 1,-6-5 61,2 2 1,-4 2 0,-2-6 527,-13-4 1,-2-7-438,7-8 0,0 0-82,-12 3 0,-1-2-445,11-10 1,1-1 273,1-2 0,-2 0-118,-10-1 0,0-2 188,13-2 0,0-1-458,-5 3 1,0-7 57,-2-18 0,5-3 0,4 11 0,6-10 0,-1 0 0</inkml:trace>
  <inkml:trace contextRef="#ctx0" brushRef="#br0" timeOffset="45077">25760 9017 12260,'-7'-10'1555,"2"3"-1339,5 7 111,-48 20-327,27-7 94,-9 2 0,1 1 371,3 12-367,8-7-213,-3 16 42,19-23 70,3 6-42,14-17-179,5-2-16,4-5-2440,15-16 1,2-5 2679,-5 1-1012,4-7 0,-6 1 1194,-25 10 126,-2-2-1305,-47 0-319,15 13-161,-11 6 0,-3 5 1423,-16 19 0,15-4 0,8 1 0</inkml:trace>
  <inkml:trace contextRef="#ctx0" brushRef="#br0" timeOffset="45345">25273 9398 11017,'11'3'2448,"-2"0"-1899,-9-3-73,66 9-585,-32-7-246,19 3 0,2-1-32,5-4-1492,-18 7 0,-2 2 1888,3 0 84,-6 28-93,-40-19 67,-13 12 0,-6 1-67,1-6-366,-9 5 1,1-1-442,10-14 807,-11 12 0,23-20 0,-1 2 0</inkml:trace>
  <inkml:trace contextRef="#ctx0" brushRef="#br0" timeOffset="45863">26056 9017 10880,'4'3'2638,"-1"-1"-1711,-3-2-597,-3 29-103,-10 24-137,3 4-29,1-25 1,-1 3-51,-3 14 0,0-2-22,1 2-91,-2 4 0,2-3-278,6-19-272,0 6-5876,2 6 6528,4-24 0,-1 11 0,2-29 0</inkml:trace>
  <inkml:trace contextRef="#ctx0" brushRef="#br0" timeOffset="48446">26543 8848 12134,'4'2'4503,"0"0"-4679,-4-2 19,-30 40-1050,5 6 1207,-1-2 0,1 1 0,3 1 0,4-6 0</inkml:trace>
  <inkml:trace contextRef="#ctx0" brushRef="#br0" timeOffset="48696">26226 9186 12182,'7'1'2165,"-1"0"-2621,-6-1 131,0 0-62,44-7-1929,-14 7 0,2 1 2388,-1-4 1,-2 3 2142,24 23-1837,-54-5-191,-18 17 1,-4 1-359,-1-6-1108,-7 7 1,0-3-1012,14-16 1729,-7 9 1,19-20 0,0-1 0</inkml:trace>
  <inkml:trace contextRef="#ctx0" brushRef="#br0" timeOffset="48813">26310 9398 0,'13'8'3122,"-2"-1"-126,-11-7-2690,0 0 1091,38 7-5219,13 4 2744,4-2 1100,-6 0 0,-41-9 0,-2-1 0</inkml:trace>
  <inkml:trace contextRef="#ctx0" brushRef="#br0" timeOffset="48996">26755 9144 14708,'4'5'2467,"-1"-1"-2190,-3-4 56,-21 35-570,9-5 1,-1 2 100,-2 0 1,0 1-861,0 11 1,3-2-201,6-7 569,2-4 1,0-1-1,3-11 1,-2 10-1</inkml:trace>
  <inkml:trace contextRef="#ctx0" brushRef="#br0" timeOffset="49629">26966 9102 4841,'34'2'-294,"0"0"0,16 0 2826,-27 5-2412,-15-2 1841,-5 1-1275,-6 0-1574,-6 3 1737,-20 11-421,-9 3-366,-1 1-720,-6 10 462,29-18 59,4 17 193,17-24 2361,26 8-2417,-10-15 0,15-1-240,-1-4-1627,10 0 1867,-4 1 0,-10-1 0,-20 5 0</inkml:trace>
  <inkml:trace contextRef="#ctx0" brushRef="#br0" timeOffset="49764">26882 9483 9130,'1'4'2285,"0"-1"-2168,-1-3-4227,55 1 3343,-33 0 120,10 0 0,-2 0 0,-21 0 0,-4 0 0</inkml:trace>
  <inkml:trace contextRef="#ctx0" brushRef="#br0" timeOffset="50047">26903 9631 8234,'7'4'1579,"-1"-1"-1880,27-1 0,4 4 637,-12 18-86,14-14 1,-6 2 497,-31 21 859,-19-4-929,-2-8 314,-19 11-732,15-16-117,-10 6-244,18-12-70,11 9 9,18-13-712,19-4-39,1-9-622,5-10 856,-7 1 1,-2 0 0,-4 2 0,20-10-1</inkml:trace>
  <inkml:trace contextRef="#ctx0" brushRef="#br0" timeOffset="50498">27496 9123 14845,'7'2'342,"-1"0"-796,23-7 1,5-1-113,-4 5 195,20-1 0,-8 10 728,-43 22 0,-13 6-195,1-4 1,-5 0-165,-10 8 1,-5-3-38,1-14 0,1-3-303,-12 13-3350,18-9 3639,-3 5 208,22-13 97,9-9 554,53-7-859,-25-4-122,5 0 1,0-2 39,-4-2 46,-1 1 80,-1 2-2217,12 12 2657,-24 2 2149,-12 39-2393,-19-17-330,-12 18 1,0 2 63,7-12-629,1 4 0,3-2 708,6-15 0,6-3 0,-3-12 0</inkml:trace>
  <inkml:trace contextRef="#ctx0" brushRef="#br0" timeOffset="50933">25294 8319 14207,'9'3'1607,"-3"-1"-1464,-6-2-392,0 0-882,32-21 985,-22 16-5,28-7 249,-34 20 411,-25 48-579,5-28-356,-6 5 1,-1 0-541,2-12-829,-5 3 947,10-6 0,8-10 0,0 2 0</inkml:trace>
  <inkml:trace contextRef="#ctx0" brushRef="#br0" timeOffset="51084">25421 8403 10569,'10'8'1498,"-2"-2"-1324,-8-6-1541,68-24 712,-47 17-198,18-7 1,-6 3 306,-28 11 53,-7 2-355,-15 7 0,9-5 0,-8 4 0</inkml:trace>
  <inkml:trace contextRef="#ctx0" brushRef="#br0" timeOffset="51434">25231 8636 13229,'-8'-2'623,"2"1"-917,50-5-304,-14 1 105,19-4 1,6 0 608,-18 5 0,-1 2 164,-2-3 0,-2 4 73,5 9-154,-53 18-199,-1-4-1920,-7 11 0,-1 1 1783,5-6-235,1 3 0,4-3 356,12-17 206,14 2-263,8-16-28,7-2 20,15-20 4571,-29-21-5983,-8 9 48,-18-3 743,-19 28 0,24 10 0,-3-2 0</inkml:trace>
  <inkml:trace contextRef="#ctx0" brushRef="#br0" timeOffset="51646">25591 8424 5231,'19'-6'1238,"-3"1"-287,27-17-1257,-21 15-243,15-6 0,1 2 468,-14 12 1158,10 2-932,-25 5 2088,-4 1-1673,-6 9 322,-5-3-882,-10 11 0,-2 1 0,5-11 0,-16 23 0</inkml:trace>
  <inkml:trace contextRef="#ctx0" brushRef="#br0" timeOffset="52046">26056 8340 13086,'8'3'2174,"-2"1"-1623,-6-4-551,0 0-414,-25 52 190,19-34-227,-9 14 0,5-1-69,13-20-612,36-1 1196,-19-9-4368,34-6 4203,-38-2-737,3 1 1320,-18 8 778,-18 12-372,-7 3-143,-12 7 63,12-6 0,0 2-517,-11 11 3101,-6 7-3647,24-6 174,12-16-68,6 5 197,24-4-132,12-9 48,12 0-1320,-1-14 1,2-6 1355,-13 3 0,-1-1 0,3 0 0,-3-1 0,3-2 0</inkml:trace>
  <inkml:trace contextRef="#ctx0" brushRef="#br0" timeOffset="52716">27813 9144 12384,'5'0'2767,"-2"1"-2586,-3-1-3550,79-2 3369,-52 5 0,16-5 0,-6 2 0,-30 4 0</inkml:trace>
  <inkml:trace contextRef="#ctx0" brushRef="#br0" timeOffset="53015">27813 9292 5221,'-4'-4'5824,"0"2"-4379,4 2-2185,82 2 1112,-55-2 6,20 4 1,-8 6 231,-37 0 760,-25 32-1507,-4-8 3,-7 9 137,11-3-1606,24-19 1757,5-3 144,8-15 181,6-18-401,-10 2 328,2-5-1036,-3-7-3142,-3-5 3772,1-5 0,-4 13 0,-1 10 0</inkml:trace>
  <inkml:trace contextRef="#ctx0" brushRef="#br0" timeOffset="53197">28279 9123 13558,'1'6'2004,"0"-1"-1480,-1-5-373,-29 94-162,18-52-604,0-1 1,-2 9 0,2-7-1035,3 11-2509,1-3 512,3-9 3646,2-26 0,1-3 0,0-9 0</inkml:trace>
  <inkml:trace contextRef="#ctx0" brushRef="#br0" timeOffset="53346">28236 9398 10141,'5'3'3951,"-1"-1"-4166,-4-2-553,37-19-509,-20 10 1277,13-7 0,-1 0 0,-15 9 0,7-5 0</inkml:trace>
  <inkml:trace contextRef="#ctx0" brushRef="#br0" timeOffset="53619">28427 9144 12493,'4'4'2431,"0"-1"-3047,-4-3 202,47 7 352,-31 0 62,35 7 157,-46 2 445,-13 25-370,-2-12 9,-4 0 0,-2 2-293,-4-1 0,1 2-199,7 6 1,2 0 248,-3-8 1,4-2 208,25 20-414,10-44-1700,19-14 311,-10-4-1650,11-21 1247,-27 15 1828,4-11 0,-17 21 1,-1-2-1</inkml:trace>
  <inkml:trace contextRef="#ctx0" brushRef="#br0" timeOffset="53765">28617 9292 7223,'9'10'5485,"-3"-1"-4481,-6-9 169,0 0-1495,29-18 207,-12 10-4801,27-9 1,3-1 4683,-16 10 1,3-1-1,-7 2 1,-20 6-1</inkml:trace>
  <inkml:trace contextRef="#ctx0" brushRef="#br0" timeOffset="54047">28744 9335 11577,'4'5'3730,"-1"-1"-4130,-3-4-2476,39-1-319,-7-9 2055,22 1 18,-9-20 1615,-26 13 2024,6-14-132,-21 22-1732,-1-2 115,-11 22-390,1-1-384,-19 38-238,5 3-974,9-18 0,2 0-779,-3 12 1149,12-15 0,1-24 0,2-3 0</inkml:trace>
  <inkml:trace contextRef="#ctx0" brushRef="#br0" timeOffset="54266">29189 9144 14613,'6'7'1753,"-1"-2"-1958,-5-5-299,0 0 283,40 2 221,-23 4 53,30 4 177,-35 6 126,-5 4 120,-3 22-490,-14 4 0,-3 2-335,8-18 0,-2 0 349,-9 8 0,-4 2 0,3-10 0,4-10 0,-14 9 0</inkml:trace>
  <inkml:trace contextRef="#ctx0" brushRef="#br0" timeOffset="54447">29083 9483 14241,'3'8'2366,"-1"-2"-1305,-2-6-1050,32 51-333,-11-35-212,19 13 1,4-3 278,0-22 255,-5-7 0,6-4 0,-7 1 0,-3 1 0,-1-5 0,0 0 0</inkml:trace>
  <inkml:trace contextRef="#ctx0" brushRef="#br0" timeOffset="55283">22585 11261 1628,'-12'-1'2749,"2"1"443,10 0-2694,0 0 1137,68-23-1617,-39 16 0,1 1 307,21-7 1,0 0-1114,6 6 822,-25 7 1910,-16 2-1908,-5 0 98,-4 1 818,-29 11-792,5-6-107,-23 8 261,-3-8 22,11-3 106,-10 0 115,9-2-383,12-2 2026,-1 1-2200,16-2-246,4 0-9,11 0 414,4-1-1226,24-6 0,15-4 0,-5 2 1005,-15 2 1,1 1-320,23-5 0,8-3 0,-10 4-1696,1 0 2077,-13 4 0,-4 1 0,-11 1 0,3 0 0</inkml:trace>
  <inkml:trace contextRef="#ctx0" brushRef="#br0" timeOffset="56465">23813 15261 1943,'5'2'-308,"-8"30"-23,-4-15 331,-10 27 0,10-32 0,-1-2 0</inkml:trace>
  <inkml:trace contextRef="#ctx0" brushRef="#br0" timeOffset="58267">21378 11240 11166,'13'0'1117,"-4"0"-1117,-9 0 325,0 0-4305,39-6 4162,7 3 452,-9 1 1,8 0 0,2 1-1027,9 1 0,2 2 0,0 0 373,-8-1 0,0-1 1,5 2-299,-3-1 1,6 1 0,1 1 0,-1-1 0,-8-1 295,-1 1 0,-7-1 1,5 0-149,6 0 1,5 1 0,0-1-1,-7 0 136,-7 0 1,-5-1-1,0 1 2,19-1 1,2 1-67,-10-1 1,1 0 0,-2 1 586,4-1 0,-2 0-612,10 0 1,-3 0 876,-20 0 1,-4 0-23,15 0 2941,-13-1-3568,-22 0 2057,-18-3-2841,2 2-226,-3-1 461,4 2-1702,0 1-2324,0-1 4469,-2 1 0,2-1 0,0 1 0</inkml:trace>
  <inkml:trace contextRef="#ctx0" brushRef="#br0" timeOffset="62034">22818 10541 9880,'3'5'3078,"0"-1"-824,-3-4-36,7 13-855,-2 32-1238,-4-8 0,-1 3-127,-4 15 1,-3 4-37,2-19 1,-1 0 0,-1-1-134,-1 4 0,0-2 169,2-1 1,2-4-38,2-8 27,0 11 63,2-24 52,0 1-94,0-13-2764,0-3-1516,0-6 1225,0 0 3046,-6-14 0,4 12 0,-3-4 0</inkml:trace>
  <inkml:trace contextRef="#ctx0" brushRef="#br0" timeOffset="62982">23051 11028 6235,'7'2'605,"0"0"1156,-7-2 1506,0 0-1521,20-30-44,-18 18-1232,10-20-372,-23 26 361,-15 5-352,11 3-3356,-10 3 3291,13 2-42,1 1-264,-2 9 88,4 5 70,1-1-1075,5 7 1119,6-14 2821,13 19-3257,9-5 346,-1 1 71,1-5 28,-16-11 159,-3-4 331,-3 3 115,-16-4 1102,2-2-1606,-12-1-536,0-2 73,5-2-1013,-8 0-160,14-3 1588,-3-9 0,10 7 0,1-7 0</inkml:trace>
  <inkml:trace contextRef="#ctx0" brushRef="#br0" timeOffset="63233">23326 10753 13768,'8'6'2956,"-2"-1"-2946,-13 22 0,-8 10 117,6-2 1,0 2-98,-5 11 1,0 2 11,0 10 0,3-5-5702,1-7 5597,0-5 0,1-2 10,2-9 672,-1 12-5228,5-21 2388,0-5 2221,1-17 0,2-3 0,-1-6 0</inkml:trace>
  <inkml:trace contextRef="#ctx0" brushRef="#br0" timeOffset="63417">23156 11070 8345,'6'3'2509,"-1"0"602,-5-3-2934,52-3-2690,-24 1 2059,15 0 1,1-1-171,-7-1-611,9 0 380,-20 0-2499,-4 1 3354,-5-3 0,-8 4 0,-3-2 0</inkml:trace>
  <inkml:trace contextRef="#ctx0" brushRef="#br0" timeOffset="64635">22394 10901 7334,'7'5'3450,"-2"-1"-1396,-5-4-1228,0 0 881,1 2-786,-1 11-335,0 1-615,-5 18 0,-2 6-100,-2 14-361,1-14 1,0 0 455,1 5-27,3-17-62,1 4-429,1-7 191,0-3-549,2-8 288,-1-10-103,1 0 57,0-7 668,-2-15 0,2 11 0,-2-10 0</inkml:trace>
  <inkml:trace contextRef="#ctx0" brushRef="#br0" timeOffset="64802">22310 11112 8682,'-2'-5'5519,"0"0"-5471,2 5-669,38-5-4337,-20 2 2918,12-3 0,3-2 2255,-4-7 0,-3 5 0,-11-1 0</inkml:trace>
  <inkml:trace contextRef="#ctx0" brushRef="#br0" timeOffset="65200">22606 10795 10902,'0'5'3509,"0"-1"-8687,0-4 5234,-11 52 1451,7-26-1364,-4 15 0,1 0 61,2-8 124,-3 21-258,3-25-1385,-1 6 1410,0-7-95,1-10-1624,-2 5 1562,4-15 1043,1 0-1247,1-6 118,3-3 106,1-4 2310,9-12-2268,-1 1 3305,18-22-3308,-5 13 387,6-3-250,-12 16 169,-3 10-82,-9 6 53,3 2 306,-1 21-3812,-5 2 3237,2 6-232,-8 3-459,1-21-2451,-4 7-542,4-18 899,1 0 2780,0-4 0,1-2 0,0 0 0</inkml:trace>
  <inkml:trace contextRef="#ctx0" brushRef="#br0" timeOffset="66751">18479 1291 15397,'9'9'70,"-2"-1"118,-7-8 1161,2 47-1127,-1-7 0,2 10 1,-1-1-211,1 0 0,0 1 0,1 0-616,-1 10 1,1 1 0,0-3 611,1-9 1,0-2-1,0-4-10,-1-7 1,0 1-32,1 6 1,0 5-1,-1-7 16,1 16-22,-1-17 0,-2-5-406,-1-16-93,-1-13-53,0-2 591,0-23 0,0 15 0,0-15 0</inkml:trace>
  <inkml:trace contextRef="#ctx0" brushRef="#br0" timeOffset="67150">18923 1969 11160,'8'11'3935,"-2"-2"-3445,-6-9 254,0 0-559,-32 5 608,-5 11-583,-18 4-913,21 11-2891,19-10 2877,34 20 488,-2-18-37,17 15 79,-1-8 178,5 7 90,-9-8 130,-5 3 351,-20-21 3166,-12 5-3639,-2-6-606,-26 9-331,16-10-4729,-17 0 5577,22-21 0,3 8 0,6-8 0</inkml:trace>
  <inkml:trace contextRef="#ctx0" brushRef="#br0" timeOffset="67366">19198 1799 15638,'5'5'1403,"-2"-1"-1157,-3-4 51,0 0-4355,-1 42 4058,-1-11 336,0 22 1,-1 7-837,2-16 0,0 0-923,-1 2 1,1-2 691,1-6 1,0-5-528,-1-11-2757,-3 2 2383,0-17 1632,-6-2 0,6-4 0,-1-2 0</inkml:trace>
  <inkml:trace contextRef="#ctx0" brushRef="#br0" timeOffset="67517">19071 2032 9624,'3'3'3316,"-1"0"-6189,-2-3 1678,62-2-714,-22-1 247,0 1 0,-1 0-124,-5-3 2040,-11 0 0,-12 3 1,-1-1-1</inkml:trace>
  <inkml:trace contextRef="#ctx0" brushRef="#br0" timeOffset="68485">21569 1418 10701,'1'4'3019,"0"-1"-183,-1-3-1660,-12 66-1302,2-19 0,-1 6 152,1-1 0,0 5 1,0-2-250,2-12 1,-1-2-1,2-1 175,-3 23 1,2-9-2976,4-11 1287,0 15-3075,7-36 4811,11-10 0,-7-9 0,5-13 0</inkml:trace>
  <inkml:trace contextRef="#ctx0" brushRef="#br0" timeOffset="68685">21929 1482 8462,'7'1'2566,"-2"-1"-2042,-22 42-356,7-15-1294,-5 12 1,0 4 1010,5-4 0,1-2-129,1-6 1,0 0 183,1 6 1,1-3-1311,2-12-1706,0 1 1869,3-17 1207,0-14 0,1 5 0,0-8 0</inkml:trace>
  <inkml:trace contextRef="#ctx0" brushRef="#br0" timeOffset="68901">21908 1524 782,'7'3'6431,"-2"0"-3712,-5-3-1308,0 0-465,32-24-870,-5 28 136,15-17 192,-14 36 450,-15 3-342,5 25-1022,-11-20 0,0 1 514,1 0 0,-2 1-1103,0 7 1,-2-1 1098,-1 5-237,-3-6 1,-1-1-506,-4-3-2685,-7 19-132,3-35 3559,-6 0 0,9-12 0,1-2 0</inkml:trace>
  <inkml:trace contextRef="#ctx0" brushRef="#br0" timeOffset="69250">22585 1333 14577,'-1'-5'3320,"-24"42"-2816,8-7-440,-6 11 1,-3 8-86,7 2 0,3 0-2815,0-9 1,2 2 2751,5 0 1,1 4 0,5-4-383,7-5 0,3-2 831,-1 6 1,3-4-780,14 6-683,16-35 999,-16-16 63,22-22 116,-25 4 566,4-11 3015,-14 2-4113,-5 9 1288,-13-13-1039,-21 18 1005,-29 3-1307,8 14-2976,9 11 0,4 4 3480,4 8 0,-4 1 0,26-11 0</inkml:trace>
  <inkml:trace contextRef="#ctx0" brushRef="#br0" timeOffset="69491">22860 1715 13913,'11'7'1504,"-2"-1"-1140,-9-6 817,0 0-1181,-7 38-4299,2-14 4300,-1 18 1,1 4-754,3-12 1,1-2 412,-1 2 0,1-1-484,1 18-222,0-32-204,-3-4-4797,-7-1 6046,-1-8 0,0 0 0,5-7 0</inkml:trace>
  <inkml:trace contextRef="#ctx0" brushRef="#br0" timeOffset="69636">22712 1968 12680,'-8'-11'2445,"2"2"-2445,6 9-526,0 0-2000,53-4-1856,-16-3 3703,-1 2 1,-2 0 0,-7-2-1,-14 2 1</inkml:trace>
  <inkml:trace contextRef="#ctx0" brushRef="#br0" timeOffset="69986">23051 1651 4214,'6'10'2927,"-1"-3"-685,-5-7-2147,-6 41 1480,0 2-1607,2-2 0,0 2-302,1-6 1,1-2 252,0 21 1891,3-5-1810,0-29 1571,0 0-1529,0-16-535,3-4 281,0-5-684,18-18 3564,10-10-2668,-1 0-1866,2 4 2149,-24 22 142,0 3-89,-5 7 350,3 11-490,-1 11-2717,-1 12 2485,-2-3-396,-3-2 201,0-7 231,-5-3 0,3-7 0,-3-6 0</inkml:trace>
  <inkml:trace contextRef="#ctx0" brushRef="#br0" timeOffset="71386">19875 2011 10947,'-7'0'4232,"1"0"-3555,6 0 858,0 0-1535,45-1 0,-13-1-2910,14 0 0,7 1 2606,5-2 0,2 2-604,-16-1 0,0 1 0,0 0 601,13 0 1,-5 0-1955,-11 1 0,-11-1-811,-17 1 3072,-12-1 0,-2 1 0,-6-1 0</inkml:trace>
  <inkml:trace contextRef="#ctx0" brushRef="#br0" timeOffset="71551">20151 1820 13790,'-2'-7'2391,"1"1"-1705,1 38-288,-2 27-398,1-23 0,-1 3-62,-2 19 0,-1 0-9,2-22 0,0-1-1938,-2 7 0,0 4 0,-1-5-50,-2 17 1605,-3-8 0,0-5 1,4-22-1,-5 5 1</inkml:trace>
  <inkml:trace contextRef="#ctx0" brushRef="#br0" timeOffset="71835">18182 1312 13137,'-4'-2'750,"-16"18"1,-6 12-71,2 10 1,-1 10-1705,5-9 1,-2 8 0,-1 3-1,0 0 1,4-3 1025,1-2 0,2-2 0,2 0 0,0 3-63,0 1 0,-1 2 1,2 2-1,2-1 0,3-3-5,4 16 1,5-4 0,2-2-39,0-13 1,2-3-1,4 2-502,3 3 1,5 3 0,1-1-1,2-6-843,8 5 1,7-4 1448,7-3 0,7 2 0,-6-9 0,-17-12 0,0-4 0,11 2 0,0-1 0</inkml:trace>
  <inkml:trace contextRef="#ctx0" brushRef="#br0" timeOffset="72201">23643 1566 14311,'1'9'-1398,"0"-2"2706,42 5-1098,-16 3 0,1 3-161,6-3 0,1 5 54,3 15 1,-6 4 73,-7 14-266,-17-8 0,-5 9 1,-7 1 351,-7-14 0,-6 0 0,-3 1 0,-2 1-151,0-1 1,-2 3 0,-2 0-1,-1-2 1,0-2-115,-2 0 0,-1-1 0,0-3 0,-4-1-1320,-9 1 1,-5-1 0,1-4-1,6-5 294,4-5 0,2-2 1028,-6 2 0,-3 2 0,8-6 0,4-2 0,-3 1 0</inkml:trace>
  <inkml:trace contextRef="#ctx0" brushRef="#br0" timeOffset="72886">18669 2963 13485,'1'4'-1283,"35"-12"1283,-2-2-2772,0 0 1,7-1 3258,12-1 1,8 0-1,-4 1-384,-16 3 0,-2 1 0,6-1 208,6-1 1,7 0 0,4-1 0,-2 2 0,-6 0-285,4 1 1,-6 1 0,7-1 89,-10 3 1,4-1-1,4 0 1,1 0 0,-1 0-1,-1 1-99,-3 1 1,-1 0 0,-1 0 0,2 1 0,2 0-1,4 0-163,-9 0 1,2 0 0,4 1-1,0-1 1,2 1 0,1 0 0,0-1-1,-1 1 1,0 0 0,-2 0 132,3 1 0,-1-1 0,0 0 0,0 1 1,-1-1-1,1 1 0,-1 0 0,1 0 0,-1-1-6,0 1 0,0 0 1,1 0-1,-1 0 0,0 1 1,0-1-1,0 0 0,-1 1 1,1-1-20,-2 1 0,2 0 0,0 0 0,0 0 0,-1 0 0,0 0 0,-3 0 0,-2 0 0,-3 1-106,12-1 0,-7 0 1,-1 1-1,1 0 1,7 0 28,-10-1 0,4 1 1,3 0-1,3 1 1,-1-1-1,0 1 1,-2-1-1,-3 1 1,-4-1-241,8 1 0,-5 0 1,-2 0-1,-1 0 0,3 0 135,-2 0 1,3 0-1,0 0 1,-2 0 0,-3 0-1,-5 0-569,6 1 0,-6 1 0,-9-1-234,-3 2 1022,-53-2 0,7-2 0,-29-2 0</inkml:trace>
  <inkml:trace contextRef="#ctx0" brushRef="#br0" timeOffset="73186">21103 3112 15383,'3'3'-983,"-1"-1"1170,32 2 1,14-3-2057,10 2 1914,-8-1 0,11 1 0,0 3-202,-1 2 0,0 3 0,-5 5-52,-14 1 0,-4 4 0,-1 0 168,26 8 1,-23 4 96,-54 11 0,-25-1 89,-4-13 1,-9-5 0,3-2 188,0 6 1,0-3-218,2-4 1,-2-1-1,13-6 837,15-5-1274,10 0 246,43-3 0,17-2-152,-18-1 1,4-2-668,9-1 1,9 0-1,2-2 1,-5 0 360,-5-2 0,-2-1 0,4-1-590,2 0 1,5-2 0,2-1 0,1 1 0,-2-1 1029,6-2 1,-1 0 0,-2 0 0,-2 0 0,6 0 0,-2 0 0,-4 1 0,-11 1 0,0-1-1,0 1 1</inkml:trace>
  <inkml:trace contextRef="#ctx0" brushRef="#br0" timeOffset="73487">24320 2519 16276,'-8'-3'283,"2"1"-1255,6 2 936,0 0 478,115 18-447,-56-12-1269,-19-2 1,10 3-1,0-1 1,-8-2 676,-5-2 1,-2 0-275,9 1 0,1 0 589,-11 1 0,-4-1 0,1 1 0,1 1 1</inkml:trace>
  <inkml:trace contextRef="#ctx0" brushRef="#br0" timeOffset="73637">24151 2963 7225,'9'7'-73,"-1"-1"2717,49-2-2599,-17-2-45,5 0 0,3 0 200,-15-2 1,3-2-201,13-1 0,11-1 0,1 0 0,-10 1 0,-10 0 0,-2 0 0,7 0 0,-1-1 0,1 1 0,-1-1 0</inkml:trace>
  <inkml:trace contextRef="#ctx0" brushRef="#br0" timeOffset="74218">25739 2286 12524,'-45'-24'323,"1"0"0,11 4 0,4 7-657,-9 15 135,24 10 191,0 20 131,8 10-105,10 4 1,4 5 17,-2 1 0,2-1-1545,3 1 0,1-2 1509,-5-6 0,-1-4-8,-1 6-229,-2-9 1,-1 1 177,-4 12-1098,-3-17 1,-3-5 1049,-11-8 766,-20-15 302,-5-23-337,9 4-188,3-13 290,29-11-1222,21-4-305,4 13 0,9-4 0,2 3-824,3 5 0,4 2 1,2 1 1624,7-5 0,2 1 0,-4 4 0,1 3 0,-5 5 0,7 3 0</inkml:trace>
  <inkml:trace contextRef="#ctx0" brushRef="#br0" timeOffset="74586">26416 2498 6840,'0'4'5045,"1"-1"-4219,0-32 85,-5 12-192,-2-26-119,-7 20-295,-3 1-105,-9 0 0,-2 2-278,-2-1-127,-4 1 1,-1 6-457,4 20 544,-7 27 19,19 2-118,10 0 1,5 2-2269,2 6 2166,3 15-43,2-14 26,0-4 0,2 7 0,-2-3 503,-2-2 0,-1 1-11,2-2 0,1 2 0,-5-6 1213,-18 8 4,-31-46-805,-1-17-473,21-1 1,6-7-402,15-7 0,9-3-15,13-19 988,5 25 0,4 2-749,16-4-454,5-1 34,6 1-356,2 2 857,-8 12 0,8 0 0,-7 1 0,7-4 0,3 2 0,1 1 0</inkml:trace>
  <inkml:trace contextRef="#ctx0" brushRef="#br0" timeOffset="74735">26670 2815 13924,'1'8'367,"-1"-3"-465,0-5-80,0 0 1,0 0 0</inkml:trace>
  <inkml:trace contextRef="#ctx0" brushRef="#br0" timeOffset="74969">27136 2286 16108,'-4'-11'961,"2"3"-460,2 8-126,0 0-193,-41 30-182,25-8-130,-12 27 0,2 6 51,17-7-1922,4 5 0,3 0 1760,7-13 157,0-10 0,0 3 8,-4 0 1,-2-1-146,-1 12-185,-13 4-759,-5-39-1059,-6-5-4331,0-2 6555,-4-9 0,15 5 0,1-6 0</inkml:trace>
  <inkml:trace contextRef="#ctx0" brushRef="#br0" timeOffset="75102">27093 2371 14241,'10'4'1433,"37"-10"-1888,-8 1 1,7 1 0,-1-1-1273,7-1 1,3 0 1356,-7 2 1,7 1 0,-1 1 0,-12 1 0,13 1 0,-21 1 0,0 0-1</inkml:trace>
  <inkml:trace contextRef="#ctx0" brushRef="#br0" timeOffset="76201">21357 15790 11994,'11'8'1087,"-3"-2"-706,43-10 470,0 1 1,5 1-2515,0-1 0,1 0 1663,-9 1 0,1 1 0,0 0-63,-4 0 1,0 1 0,0 0-149,1 0 1,1 2-1,2-1-842,-1 1 0,2 0 0,0 0 1,-4 1 881,1-1 1,-3 1 0,-2 0 0,10 1 0,-8 0-1,-13-1 1</inkml:trace>
  <inkml:trace contextRef="#ctx0" brushRef="#br0" timeOffset="76886">15621 15663 12840,'5'8'636,"-12"32"-708,-15 14 120,9-13 1,-1 6-1,2-3-64,-2-2 1,3-1-704,-3 19 1,7-6 283,12-22 267,3 5-2903,7-8 2333,0-4 1,-4-6 0,-3-9 0</inkml:trace>
  <inkml:trace contextRef="#ctx0" brushRef="#br0" timeOffset="77536">15939 16087 6180,'7'9'2119,"0"-1"-162,-7-8-1316,0 0 247,-38 11-535,23-3 386,-34 14-739,35-3-243,3 1 1071,8 3-1050,8-9 259,12 7-124,23 16 90,-13-10 15,-4-3 0,-3-1 27,-8-4 0,-2 3 244,-7-12 780,-22 6-1052,5-8-17,-16 3-428,11-9-348,1-1-689,3-3-1486,3-4 2951,4-11 0,4 9 0,2-6 0</inkml:trace>
  <inkml:trace contextRef="#ctx0" brushRef="#br0" timeOffset="77719">16235 16002 5608,'7'2'2932,"0"30"-2522,-8-2 0,-1 3-410,1-2 0,1 3-90,-3 15 1,0 3-53,0-6 1,-1 0-2356,0-6 1,-1 0 2625,0-2 0,0-5 0,-2-7 0,3-22 0</inkml:trace>
  <inkml:trace contextRef="#ctx0" brushRef="#br0" timeOffset="77870">16108 16298 13390,'11'1'2021,"-3"0"-2975,24-10 1,5-3-932,1 4-1143,6-1 0,11-1 0,-7 3 883,11 2 2337,-2 1 0,-6 2 0,-24 1 1,2 0-1</inkml:trace>
  <inkml:trace contextRef="#ctx0" brushRef="#br0" timeOffset="78337">18203 16087 15293,'-8'-8'-464,"1"2"-66,60 7 91,-20 4-195,5-2 0,1 2 228,4 11 201,-12 3 1,-3 5 196,4 17 99,-14-9 0,-6-1 278,-17 10 585,-28 4-559,1-21 0,-2-2-261,-12 10-130,11-11 1,5-3-67,16-8 104,0 3-95,12-2 229,8 0-391,14 0 72,4-4-760,6-5 0,5-1 224,2-5 1,-1 0-1,24 2 1,-10-7 0</inkml:trace>
  <inkml:trace contextRef="#ctx0" brushRef="#br0" timeOffset="78670">18690 16108 13207,'-11'-12'-269,"2"3"-185,9 9-1934,56 13 1850,-32 0 458,16 10 1,-2 4 191,-21 4 182,3 20 729,-30-13 1,-10 0-830,1-11 1,-1 1-146,-4 9 0,0-2 52,-19 4-93,29-23 843,9-2-410,20-5-1879,37-6 677,-10-3-491,-5-1 1,1 0 1184,9-3 1,-11 2 0,-10-1 0</inkml:trace>
  <inkml:trace contextRef="#ctx0" brushRef="#br0" timeOffset="79037">19156 16108 11975,'9'3'2509,"-2"-1"-1840,-7-2 502,0 0-782,-2 39-232,-2-11-153,1 2 0,-1 3-39,0-4 0,-1 2-398,2 19 1,0 1 139,0-16 1,1 0-1341,0 20 0,1-5-2217,0-20 2787,0 2 0,0-24 1,1-6-1</inkml:trace>
  <inkml:trace contextRef="#ctx0" brushRef="#br0" timeOffset="79372">19431 16447 10429,'2'3'3218,"-1"-1"-1899,-1-2-1266,-41-7-204,12 14-252,-24-2 117,31 10-742,14 8-386,14-8-1927,15 19 3187,-5-15 146,8 9 156,-17-9 426,-4-5 392,0 2 2249,-13-4-3053,3-7-1915,-18 2-548,13-9 2301,-6-8 0,14 6 0,1-5 0</inkml:trace>
  <inkml:trace contextRef="#ctx0" brushRef="#br0" timeOffset="79556">19600 16341 3327,'14'5'1467,"-4"-1"1597,-12 27-2893,-1-10-171,-2 27 0,0-16-407,0 1-1486,-2 22 966,2-22 927,-5-2 0,-1-4 0,5-13 0,-9 5 0</inkml:trace>
  <inkml:trace contextRef="#ctx0" brushRef="#br0" timeOffset="79687">19516 16552 4315,'14'4'3294,"-2"-1"-889,-12-3-3752,36-14 1347,9 3 0,0-5 0,-9 8 0</inkml:trace>
  <inkml:trace contextRef="#ctx0" brushRef="#br0" timeOffset="94641">8869 3450 10750,'2'8'2159,"0"-1"-1377,-2-7-110,-13 31-350,4-14-34,-12 26-318,-1-10 1,0 0 29,-1 1-1873,-4 6 1,0-3 1180,9-12-353,-5 5 1088,8-6 0,7-13 0,0 4 1</inkml:trace>
  <inkml:trace contextRef="#ctx0" brushRef="#br0" timeOffset="95208">8975 3577 4646,'10'6'3064,"-2"-1"-304,-8-5-1760,0 0 519,-11 34-1362,6-15-157,-7 28-524,22 6 132,-1-28-563,23 20 476,-11-39 665,10-5-984,-3-20 0,-1-6 916,-3 2 507,0-11 1,-7-2-104,-21 12 1373,-16-4 0,-8 2-1377,-13 7-434,12 4 0,2 2-68,-4 8-1488,27 2 1284,7 0 107,9-3-3401,8 0 3320,5-2-37,3-2 89,14-2 1,4 0 59,0 1 50,11 1 0,-1 4 79,-14 15 244,-10 8 1,-2 3-154,-6 7 26,-2 25-196,-19-30-64,0 7-888,18 1 1014,0-23 612,9-1 4566,-9-46-4817,-12 11-132,-6-13-81,-5 24-120,-6-4-2826,-40-10 2736,-4 15 0,0-3 0,17 21 0</inkml:trace>
  <inkml:trace contextRef="#ctx0" brushRef="#br0" timeOffset="98147">10816 3747 12714,'6'2'2605,"-1"0"-589,-5-2-1484,-16 76-502,7-36-51,0-3 1,0 7 0,0-5-67,-2 9-4626,1 9 1,1-2 4520,5-14 1,-1-2 0,2-7 0,4-27 0</inkml:trace>
  <inkml:trace contextRef="#ctx0" brushRef="#br0" timeOffset="98712">11388 4043 7478,'4'2'4816,"0"0"-1313,-4-2-3662,-9-11-438,34-16 309,-11 6 179,30-4 112,8 41-1,-23-5-2,13 15-2,-18-11 2,-6-5-1608,16-10 1,5-5-2112,-9-3 0,1-2 3719,12-2 0,-3-1 0,4-6 0,-28 11 0</inkml:trace>
  <inkml:trace contextRef="#ctx0" brushRef="#br0" timeOffset="98908">12383 3704 5346,'0'11'1745,"1"-3"1671,-23 25-2884,6-3 389,-12 19-1047,15-13-7207,11 20 7333,4-27 0,1 14 0,1-36 0</inkml:trace>
  <inkml:trace contextRef="#ctx0" brushRef="#br0" timeOffset="99480">12594 3831 8928,'3'6'4198,"-1"-1"-3125,-2-5 181,-21 64-1335,16-39-94,-8 13 0,4-3-172,11-19 107,1-3-127,3-4-325,5-1 692,-1-5 118,1-4-110,-1-10-117,-5-1 324,1-7-848,-1-11 0,-2-1 579,2 0 23,0-6 1,1 1 30,1 13 31,2-4-3082,18 0 3051,-12 15-390,31-9 353,-27 19-4,14 6 1,1 4 102,-7 2 42,3 5 0,-2 2-14,-11 2-54,4 8-1079,-8 1 0,-2 1 998,0 0 9,9 26 989,-12-37-1062,0-6-3155,29-4 2774,-18-10-100,9-8 0,0-2 649,-7-6 1817,9-12-740,-17-22-763,-7 22 854,-3-24-485,-13 24-308,0 9 693,-37-5-1405,24 19 63,-23 1-615,20 18-830,7-1 1139,-11 10 0,19-13 1,-1 2-1</inkml:trace>
  <inkml:trace contextRef="#ctx0" brushRef="#br0" timeOffset="114997">11684 4890 10606,'5'4'773,"-2"0"33,-8 25-407,2-12 39,-1 12 0,1 4-99,8 21-266,3 3 66,5-7-206,6-6-2972,-10-22 3101,5 16 10,-10-22-477,-1 8 307,-5-14-918,-6 2 1016,-22-19 0,16 6 0,-13-9 0</inkml:trace>
  <inkml:trace contextRef="#ctx0" brushRef="#br0" timeOffset="115145">11642 4995 13840,'8'9'-703,"0"-1"-5103,-8-8 1561,56-12 2683,-28 7 1829,14-4 0,-2 1 0,-20 4 1,2-1-1</inkml:trace>
  <inkml:trace contextRef="#ctx0" brushRef="#br0" timeOffset="115382">12065 4953 8427,'0'10'3741,"0"-3"-3153,0-7 90,-20 31-4319,9-13 4058,-4 7 1,-1 3 679,3 13-1464,3 3-2061,7-10 1765,18-11 257,-2-18-611,16-5 672,-12-7 74,9-14 315,-14 4-1228,1-7 1800,-11 2 1019,-19-3-1764,4 5-612,-26-2-211,15 14-697,-9 0 1649,-2 5 0,18 1 0,-4 2 0</inkml:trace>
  <inkml:trace contextRef="#ctx0" brushRef="#br0" timeOffset="115951">13399 4636 15839,'9'11'1140,"-1"-2"-815,-8-9 450,0 0-461,-8 33-314,0 13 0,1-16 0,1 3-139,-2 15 1,1 3-1293,3-6 0,1-1-3485,2 2 1,2-3 4619,1-10 1,1-6 0,5-8-1,-3-18 1</inkml:trace>
  <inkml:trace contextRef="#ctx0" brushRef="#br0" timeOffset="116129">13483 4890 13924,'8'2'1599,"-2"-1"-977,-6-1-438,43-11-853,-14 4 0,4 0-1537,16-5 1,1-1-1405,-13 5 1,-4-1 3609,18-8 0,-41 13 0,-4-1 0</inkml:trace>
  <inkml:trace contextRef="#ctx0" brushRef="#br0" timeOffset="116282">13653 4678 11272,'5'1'2518,"-14"34"-2386,-4 6 37,2-4 1,0 1-201,-3 17-608,8-18 1,2-3-815,4-3 568,15 11 0,-9-33 1,9-2-1</inkml:trace>
  <inkml:trace contextRef="#ctx0" brushRef="#br0" timeOffset="116496">14076 4466 13120,'3'11'1777,"-12"18"0,-4 2-6794,0-2 5174,-6 13 0,0 1 1247,6-6-1544,5-7 0,1-1-87,3 2 37,1 14-1117,5-23 740,6 8 0,-4-21 0,3 1 1</inkml:trace>
  <inkml:trace contextRef="#ctx0" brushRef="#br0" timeOffset="117014">14203 4657 15170,'-8'-2'899,"2"0"-538,-11 32 96,9-5-544,-10 17-636,26-3-156,9-21 129,6 3-564,18-22 1168,-8-33 878,-2-8-342,-25 12 1,-5 0-3523,-8-8 3782,-15 6-331,11 22 222,-4-4-541,10 9-541,-1 0 124,8 2-2056,3 0 2009,12-4 2256,19-4-1980,14 2 125,-15 9 0,1 4 122,-7 7 0,-3 3 22,15 14 196,-23 15-70,-16-21-2153,-1 6 2134,-3-6 1752,2 2-2407,5-2-17,3-6-581,9-9-2026,21-12 3091,-12-2 247,26-18-138,-30 6-1422,2-18 1721,-16 14-1371,-4-7 1299,-17 6-3,0 8-1486,-29-2 1153,-7 20 0,-2 3 0,2-5 0,7 6 0,0 1 0</inkml:trace>
  <inkml:trace contextRef="#ctx0" brushRef="#br0" timeOffset="117245">12891 5376 14627,'4'12'-288,"0"-3"909,31-8 1,11-6-401,13-2-551,-19 1 1,11-1 0,8-1 0,2-1 0,-1 0 0,-5 1 363,-5 0 1,-2 1 0,-1-1 0,1 1 0,3-1-35,3-1 0,3-1 0,1 0 0,1 0 0,0 1 0,-3 0-85,-4 2 1,1 0-1,-1 0 1,-2 1-1,-2 0 1,-4 0-189,13 0 1,-6 0-1,4 0 273,-6 1 0,6 0 0,1 0 0,-4 1 0,-9 0 0,0 0 0,-4 1 0,15 0 0,0 0 0</inkml:trace>
  <inkml:trace contextRef="#ctx0" brushRef="#br0" timeOffset="117530">13758 5524 15433,'-7'-1'-344,"32"-2"0,14 1-5263,5 0 5606,-4 0 0,9 0 0,-6 2 534,-10 0 1,-1 2-537,18 4 0,-3 2 101,-5 7 1558,-13 31-848,-43-20 0,-9 0-742,8 0 0,-2-1 76,-12 0 1,1-3-131,4-2-12,6-4-227,9 5 53,10-9-608,20 6 668,4-13-781,11-4 0,3-3-614,7-5 151,-8 0 0,-1-1-2727,1-5 4085,4-3 0,-23 8 0,0 0 0</inkml:trace>
  <inkml:trace contextRef="#ctx0" brushRef="#br0" timeOffset="117829">14499 5842 14543,'3'8'1484,"-15"29"-6845,6-19 5678,-10 34 722,23-11-1596,15 6-370,-4-22 0,1-2 921,12 8-554,2 1 650,-25-18 44,2 17-128,-11-15 260,-8 13-266,0-13-1160,-24 8 1160,-16-33 0,16 14 0,-4-21 0</inkml:trace>
  <inkml:trace contextRef="#ctx0" brushRef="#br0" timeOffset="117997">14520 5863 13249,'3'8'1725,"0"-3"-1627,-3-5-25,0 0-73,42-4-1916,13-2 1000,-21 2 1,0 0-557,-2 1 1,-3-1 1471,7 1 0,-18 1 0,-1 0 0</inkml:trace>
  <inkml:trace contextRef="#ctx0" brushRef="#br0" timeOffset="118433">14923 5779 358,'-2'9'-15,"1"-2"0,1-7 0</inkml:trace>
  <inkml:trace contextRef="#ctx0" brushRef="#br0" timeOffset="118847">14901 5969 9049,'6'7'4486,"-10"28"-3554,1-15-932,-5 15-98,7-18 9,4-12-451,12-4 344,-3-5-49,15-15 245,-13 1 863,5-31 806,-14 8-1271,-3-1 220,-10 11-567,0 22-508,-10-1-2127,-2 7 2584,-4 7 0,8-3 0,6 5 0</inkml:trace>
  <inkml:trace contextRef="#ctx0" brushRef="#br0" timeOffset="118983">15092 6011 12233,'0'5'2100,"1"-2"-4603,-1-3 1,0 0 0</inkml:trace>
  <inkml:trace contextRef="#ctx0" brushRef="#br0" timeOffset="119248">15325 5779 7401,'11'9'1000,"-3"-1"2013,-8-8-2495,0 0 1196,-25 47-1767,18-24-439,-7 13 0,3 0 433,13-8 1747,10 20-1845,-3-26 17,8 9 67,-8-20-75,-1-1-207,2 1 347,-3-4 2407,-1 1-2542,-3-5 160,-2-1-2305,-12-2 1469,-24-16 0,16 11 1,-13-12-1</inkml:trace>
  <inkml:trace contextRef="#ctx0" brushRef="#br0" timeOffset="119382">15261 5779 14823,'3'7'2436,"-1"-1"-7774,-2-6 6032,42-4-306,-11 0 1,3 0-2381,19-4 0,2-1-2712,-10 1 0,-3-2 4704,-8 1 0,-6 0 0,-6-1 0,-17 5 0</inkml:trace>
  <inkml:trace contextRef="#ctx0" brushRef="#br0" timeOffset="124232">14923 7938 1442,'11'1'3080,"-2"0"313,-14 31-2522,-1-15-58,-6 25 945,0-24-1212,-1-2-1468,-12 3 1116,9-9 1302,-17 2-1790,17-10-910,-12-6-1764,7-10 2400,-5-22 1,12 16 0,4-8 0</inkml:trace>
  <inkml:trace contextRef="#ctx0" brushRef="#br0" timeOffset="124648">14732 7705 4713,'16'4'1834,"-3"0"916,-13-4-2607,0 0 1266,62-8-1580,-28 4 160,23-3 1,5 0-99,-3 3 82,-23 1 0,-1 0-45,4 3 3147,-16 0-3083,-9 1-1354,-1 6 1480,-9 1-396,-2 16 278,-4-6 517,-1 9-436,-6 15 311,3-6-403,-2 20-87,5-26 1358,5 3-1700,3-21-1482,18 0 1651,-6-9 234,20-11 228,-17-2-140,10-16 336,-16 9-2850,2-8 2931,-10-2-390,-3 6-229,-7-16 62,-1 17 646,-12-10-831,4 17-1241,-24 0 1515,1 20 0,5-6 0,8 9 0</inkml:trace>
  <inkml:trace contextRef="#ctx0" brushRef="#br0" timeOffset="125049">16298 7620 11975,'3'2'4410,"-1"-1"-3732,-14 33-168,1-5-2636,1-1 0,1 2 2011,-1 13 916,6-12-1507,14 2 124,1-16 25,9 4 30,-2-9-7,1 0-231,15 13 1113,-18-9 332,5 7-260,-26-13 3168,-6-6-3471,-20 1-3646,-24-4 3529,1-9 0,8 4 0,26-6 0</inkml:trace>
  <inkml:trace contextRef="#ctx0" brushRef="#br0" timeOffset="125167">16235 7747 15022,'45'-10'-739,"-12"5"0,2-2 739,15-9 0,0-2 0,-16 9 0,-3 1 0,17-5 0</inkml:trace>
  <inkml:trace contextRef="#ctx0" brushRef="#br0" timeOffset="125333">16849 7514 14994,'3'9'2534,"0"-2"-1336,-13 27-999,3-10-223,-5 21 0,0 8-477,5-9 0,0 0-1340,-4 14 0,0-2-1279,5-16 0,-1-4 3120,-18 18 0,15-42 0,-5-1 0</inkml:trace>
  <inkml:trace contextRef="#ctx0" brushRef="#br0" timeOffset="125915">14753 7811 8427,'1'6'1431,"0"0"-1157,-1-6 15,0 0-4577,34 29 4257,-19-21 715,12 9 1,1-2 351,-6-13-2517,17 3 1483,-17-2-2,3 0-708,3 0 1604,-7 2-1624,4 0-2187,-14 4 2056,-9 4 486,-5-1 940,-12 17 0,7-19 0,-5 8 1</inkml:trace>
  <inkml:trace contextRef="#ctx0" brushRef="#br0" timeOffset="129616">12806 4911 8819,'-5'-33'861,"1"1"0,3-19-68,9-6 135,9 18-1,7-4 1,3 1-1819,5 2 1,3 1 0,5-2 897,-5 5 0,3-2 0,3-1 1,2 2-1,2 4-50,4 3 1,5 2-1,1 3 1,0 1-1,-2 2-551,1 0 0,-1 1 0,0 3 0,0 2 571,3 2 1,0 2-1,1 3 1,-3 4-15,-6 5 1,-1 3 0,-2 2-1,-1 0 11,4 2 0,-3 0 0,2 3 188,-4-2 0,1 1 0,2 3 1,0 6-208,-3 7 0,2 6 0,1 5 0,-1 0 1,-3 0-1,-5-5-332,5 3 0,-5-4 0,2 7 421,-4-2 1,4 7 0,2 2 0,-3 1 0,-7-4 0,-9-6 48,-9 6 1,-11-2 142,-7 2 0,-6 2 1,-10-2 453,-14-5 1,-12-3 0,-6-3 0,-1 0-492,7-5 0,-1-1 1,-3-2-1,-2 0 0,-2-1-199,4-2 0,-3-1 0,-2 0 0,-1-1 0,-1-1 0,0-1 0,1-3-144,2-3 1,-1-1-1,-1-3 1,1 0-1,0-1 1,2-1-1,2 0 15,-6 0 1,1 0 0,2-2 0,2-1 0,-1-1-113,4-1 1,-1-1-1,2-1 1,2-2 0,2-1-1023,-13-8 1,4-4 0,4 1-927,-5-1 1,1-2 2188,5-3 0,-3-4 0,10 5 0,-1-2 0,3-8 0</inkml:trace>
  <inkml:trace contextRef="#ctx0" brushRef="#br0" timeOffset="134905">22670 9906 10142,'9'2'3938,"-2"0"-963,-7-2-2040,0 0-495,-26 60-437,9-26-295,-8 17 0,-2 2 292,-2-5-5,3-10 1,-3 2-1131,-7 2 0,-1-3 283,12-10 1,-1 0-1727,-11 9 1,2-6 2577,8-14 0,7-3 0,9-11 0</inkml:trace>
  <inkml:trace contextRef="#ctx0" brushRef="#br0" timeOffset="135085">22204 10329 10774,'10'7'4878,"-1"-1"-4525,-9-6 72,0 0-380,-5 35-37,6-17-96,9 16 0,9-1-1816,31-18-1360,-5-8 1,2-5 2584,-9-9 1,-2-4-1,18-12 1,-33 10 0</inkml:trace>
  <inkml:trace contextRef="#ctx0" brushRef="#br0" timeOffset="135351">23135 10012 7338,'-53'-1'3573,"21"3"-776,-23 14-2912,34 3 803,5 13-959,13-13 139,10 4-81,13-19 82,-3-3 596,8-6-642,2-15 1,-1-5-188,-1-10 288,0 9 1,-6 1 1647,-18 1-7450,-45 19 5878,-3 16 0,-4-7 0,20 10 0</inkml:trace>
  <inkml:trace contextRef="#ctx0" brushRef="#br0" timeOffset="135535">22797 10224 10356,'2'4'2686,"-1"0"-2016,-1-4-102,62 8-568,-27-5-49,6 1 0,4 1 28,-13-5 0,-2-1-685,13 1 706,10 0 1853,-19 16-1402,-19-8-160,-9 22-291,-16-15-899,-14 13-6208,4-3 6367,4-5 0,5-5 0,10-13 0</inkml:trace>
  <inkml:trace contextRef="#ctx0" brushRef="#br0" timeOffset="135734">23537 9948 13745,'10'4'1994,"-3"-2"-1586,-7-2 130,0 0-706,-26 80-1554,16-34 845,-4 2 1,1 1 876,10-2 0,3-32 0,0 3 0</inkml:trace>
  <inkml:trace contextRef="#ctx0" brushRef="#br0" timeOffset="136051">23622 9864 11891,'-8'-8'1538,"2"3"-631,-22 47-627,16-1-217,-4-14 0,2 0 99,9 8 426,11-26-297,1-4-50,6-1-734,17-9 1,4-4 178,2 1 90,9-4 0,-1 1 90,-11 1 61,6 2 720,-16 7-219,-13 4-64,-4 5-81,-22 11-283,-3-2-87,-9 7-2410,1-2 1,0 0 2496,1 1 0,-16 12 0,36-29 0</inkml:trace>
  <inkml:trace contextRef="#ctx0" brushRef="#br0" timeOffset="136185">23707 10118 8209,'0'5'4012,"0"0"-3205,0-5-149,60 14-658,-40-7-1,13 2 0,-1 1-532,-19-1-190,-4-4-3460,4 1 4183,-4-10 0,-2 3 0,-2-5 0</inkml:trace>
  <inkml:trace contextRef="#ctx0" brushRef="#br0" timeOffset="136352">24109 9906 8793,'7'2'2828,"-1"-1"-204,-6-1-2409,-1 53-212,-1-26-38,1 13 0,-1 2-1076,-2 7 203,1-10 136,-1-4-5288,-1-20 5449,0-7 0,1-1 0,1-6 0</inkml:trace>
  <inkml:trace contextRef="#ctx0" brushRef="#br0" timeOffset="136667">22585 10477 14287,'-18'-4'932,"3"0"-577,39 4 1,19 1-269,-5-2 1,5-2 0,2 1 52,-2 0 1,2 1 0,3-1 0,4 0-990,-5 0 1,4-1 0,3 0 0,2 0 0,-2 0 0,-2 0 0,-4 1 662,7-1 1,-5 0-1,-1 1 1,7 0-1035,-6 0 0,7 0 0,2 0 1,1 0-1,-2 0 0,-5 1 1,-9 0 1227,4 0 0,-8 0 0,1 0 0,11 1 0,1 0 0,-11-1 0,-7 1 0</inkml:trace>
  <inkml:trace contextRef="#ctx0" brushRef="#br0" timeOffset="177245">3239 14923 10611,'5'2'1717,"-1"1"772,-4-3-1915,-16 37-3806,7-9 3294,-2 2 0,0 2 44,2 4 835,-5 12-1384,-6 2-1982,5-10-1188,-7 10 1914,16-34-3451,-4 7 5150,7-15 0,0-1 0,2-5 0</inkml:trace>
  <inkml:trace contextRef="#ctx0" brushRef="#br0" timeOffset="178312">3874 15134 9253,'36'-14'-34,"1"0"1,8-1-1,0 3-35,-11 7 1,0 3 1,10 0 0,-1 3-275,-10 1 1,0 3-202,2 5 0,-2 1 105,2 5 438,14 8 0,-32-16 0,2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02T04:08:45.011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12573 7747 11958,'3'5'1504,"-1"-1"-759,-2-4-20,28 6 51,9 1-506,1-1 0,1 0 145,19 2-306,-25-4 0,0-1-3,4 0 1,0-1-834,-6 0 0,1 0 758,10 0 0,8 0 22,-8 0 0,7 0 0,3-1 1,1 1-1,-4 0-49,3 1 0,-1 0 1,-1-1-1,3 1-347,0 0 0,3-1 1,0 0-1,0 1 0,-4 0 329,0 0 1,-3 0 0,-1 1 0,0 0-12,11 0 1,-1 1 0,1 0-552,-13-2 0,1 0 0,0 0 1,0 0 592,12 1 1,-1 0 0,-1 0-3,-5-2 1,-1 1 0,0 0-542,0 1 1,0 1 0,-3-1 525,5 1 0,1 0 11,-3 1 1,4 1-1,-10-1-19,6 2 361,-13-2 1,5 1-360,9-1 1,3 0 19,-16-1 0,1 0 0,0-1 753,18 2 0,0 0-769,-4 0 1,-3 0-20,-10 0 0,-3 0 17,-6-1 0,-1 0 1362,2 1 1,-1-1-1368,6 2 1237,-11-2-1564,9 2-1442,-17-5 796,-6 1-3695,-10-2 4677,-8-1 0,0 0 0,2 1 0</inkml:trace>
  <inkml:trace contextRef="#ctx0" brushRef="#br0" timeOffset="686">17166 7959 4583,'12'1'1050,"-3"-1"1730,-9 0-1517,0 0-2511,119-9 1435,-88 7 1,2 0 91,17-2 0,9 0 1,-1 0-224,-10 3 0,-2 0 0,0 0 71,11 0 1,5 1-17,-10-1 0,5 1 0,4-1 0,1 1-109,-6 0 0,2 0 0,1-1 1,0 1-1,-2 0-254,-7 0 0,-2 0 1,0 0-1,0 0 1,2 0 250,7-1 0,3 1 1,0 0-1,-1 0 1,-3 0-20,4 0 0,-2 0 1,-2 0-1,-2 0 220,3 0 0,-2 0 0,5 0-207,-9 0 0,3 0 0,3 0 1,1 0-1,-2 0 20,1 0 0,1 1 0,0-1 0,-1 1 0,0-1-48,-5 1 0,-1-1 0,-1 1 1,0-1-1,0 1-14,10 0 1,0 0 0,-3 0 0,-7 0-311,10 0 1,-16 0-89,-30 0 447,-37 0 0,9 0 0,-23 0 0</inkml:trace>
  <inkml:trace contextRef="#ctx0" brushRef="#br0" timeOffset="7520">24109 11472 6683,'2'8'1633,"0"-3"45,-2-5-1515,0 0-3443,-29 66 3280,19-42-160,-9 18 1,1-2 455,9-22-1189,-1 4 446,3-3 0,5-10 0,-2 2 0</inkml:trace>
  <inkml:trace contextRef="#ctx0" brushRef="#br0" timeOffset="7852">24299 11557 10393,'8'5'2713,"-1"-2"-3074,-46 15 106,26-8-414,-30 18-1706,43-5 2146,1-6 148,5 5 81,0-14 123,1 6-39,-3-4 826,2 19-563,-5-16 1333,-8 13-1347,0-20-5,-29 3-1000,21-8-3934,-18-3 4606,27-4 0,1 0 0,5 1 0</inkml:trace>
  <inkml:trace contextRef="#ctx0" brushRef="#br0" timeOffset="8069">24490 11515 11471,'1'11'1795,"0"-2"-1425,-1-9-297,-12 32 338,4-12-411,-11 28-527,7-12 1,1 0-2770,-2 10 2438,3-12 0,1-3 858,1-8 0,6-18 0,-1-2 0</inkml:trace>
  <inkml:trace contextRef="#ctx0" brushRef="#br0" timeOffset="8220">24342 11684 13240,'6'3'20,"38"-1"-3652,-5-5 2500,-3 0 0,0 0 0,0 0 0,-11-1 0</inkml:trace>
  <inkml:trace contextRef="#ctx0" brushRef="#br0" timeOffset="9170">31369 11578 8469,'-29'28'1487,"14"-14"-1958,-4 11 1,1 3-577,5-7-972,-4 10 2019,10-15 0,1-4 0,4-7 0</inkml:trace>
  <inkml:trace contextRef="#ctx0" brushRef="#br0" timeOffset="9570">31623 11557 11373,'9'2'2154,"-2"0"-2796,-46 33 171,25-22-555,-11 12 0,2-2 998,18-14 20,-3 3-894,8-12-593,29-21 1310,-13 11 123,31-19 71,-27 21 136,5-1 1443,0 11-1087,-15 3 527,6 21-709,-23 0 143,-16 28-560,5-23-638,-13 12-429,20-28-641,-1 2 1806,5-6 0,4-5 0,1 0 0</inkml:trace>
  <inkml:trace contextRef="#ctx0" brushRef="#br0" timeOffset="10185">32004 11515 10258,'1'7'2081,"0"-1"-1826,-1-6-628,0 0 365,-33 24-101,17-10 36,-21 16-36,26-17-843,7 2 268,3-5 640,1 3 16,3-8 246,0-2-100,-1-2 447,0 0-601,-2 0 36,0 0 420,0 6-420,0-3-6,0 5-67,0-4 29,2 2-169,13 9 67,-5-9-319,16 7 157,-13-13 62,5-1-465,16-19 758,-18 9 211,19-16 5,-28 18 202,0-2 1243,-10 2-1708,-3 3-3543,-13-1 3453,4 5-137,-7 1-2724,-29 19 1602,27-11 1237,-24 17 0,41-21 0,2 1 0</inkml:trace>
  <inkml:trace contextRef="#ctx0" brushRef="#br0" timeOffset="10720">32237 11578 6901,'7'10'4301,"-1"-3"-3873,-6-7-38,0 0-273,-12 29-80,6-14 27,-9 22-173,1-1 53,7-17-261,-3 13-1046,7-20 223,2-5-310,0 1 1450,0-5 0,1-2 0,-1 1 0</inkml:trace>
  <inkml:trace contextRef="#ctx0" brushRef="#br0" timeOffset="10870">32152 11705 8601,'1'5'2814,"-1"-1"-3304,0-4-213,24 4-106,-10-4 809,45-2 0,-43 0 0,16-4 0</inkml:trace>
  <inkml:trace contextRef="#ctx0" brushRef="#br0" timeOffset="11071">32385 11621 7358,'8'7'1954,"-2"0"-1344,-6-7 1062,0 0-1669,-13 30 2,4-9-108,-8 19-71,9-20-999,4 2 672,2-12-4504,7 5 4311,2-14 55,7-1 639,13-2 0,-15 2 0,7-2 0</inkml:trace>
  <inkml:trace contextRef="#ctx0" brushRef="#br0" timeOffset="11153">32449 11790 6229,'5'2'2921,"0"0"-2291,-8 31-768,-2-19-8021,-6 26 8159,3-34 0,1-1 0,4-5 0</inkml:trace>
  <inkml:trace contextRef="#ctx0" brushRef="#br0" timeOffset="12888">5186 10266 7587,'41'2'377,"0"1"0,3-1 0,-1 0-591,-5-2 0,7-1 170,3 1 1,11 0 0,5-1 0,-1 1 0,-7 0-1234,3-1 0,-5 1 0,9 0 1276,-18 0 1,5 0 0,5 0-1,3 0 1,2 0 0,0 0-1,-2 0 1,-3 1 0,-4-1-231,11 1 0,-6 0 1,-1 0-1,3 0 1,7 0 160,-15 1 1,4-1 0,3 1 0,4 0-1,1 0 1,1 0 0,-1 0 0,-1 0 0,-2 0-1,-3 0 1,-4 0-245,13 0 0,-6 0 0,-2 0 0,-2 0 1,3 0-1,2 1 314,-3-1 0,4 1 0,2 0 0,1 0 0,-2 0 0,-5 0 0,-5-1 0,-9 0 0,20 1 0,-13 0 0,-14-2 0,0 1 0</inkml:trace>
  <inkml:trace contextRef="#ctx0" brushRef="#br0" timeOffset="13020">15749 10668 0,'54'3'0,"0"0"0,-1 0 0,1 0 0,0 0 0,-1 0 0,9 1 0,-6 0 0,-2-1 0,-2-1 0,0 0 0,0 0 0</inkml:trace>
  <inkml:trace contextRef="#ctx0" brushRef="#br0" timeOffset="14738">14435 7747 8637,'-56'9'244,"12"-4"-244,1 7 0,-10 2 504,10-7 0,-7 0 0,-4-1 0,1-1 0,4 0-1926,1-2 1,3-2 0,0 1-1,-4-1 1347,-6 2 1,-5 1 0,-1-1-1,2-1 1,5-2 191,-3-2 1,6-2-1,-6-6-631,4-3 0,-6-5 0,-1-3 0,3 0 0,6 2 517,5 2 0,6 1 1,-4-5 134,-4-3 0,-8-5 1,-1-2-1,8 0 0,14 2-55,14-6 0,10 0-47,-6-11 0,10-7-460,16 8 0,10-8 0,6-3 0,0 3 1,-4 5 423,-1 2 0,-2 5 0,7-6 14,-2 10 0,4-6 1,5-3-1,2-3 0,0 2 1,1 2-1,-3 4 0,-3 8 370,11-8 0,-3 10 1,11-2-123,-8 10 1,9-1 0,6-2 0,3-1 0,3 2 0,0 0 0,-3 2 0,-4 2-1,-7 4-396,9-1 0,-8 4 0,1 2 0,9-1 181,-11 5 0,7-2 0,5 0 0,3 1 0,2 0 0,0 0 0,-2 2 0,-3 1 0,-5 2 0,-8 1-33,9 2 0,-9 3 0,-1 2 0,9 6 10,-9 0 0,6 4 1,5 2-1,3 3 1,1 1-1,0 2 1,-2-1-1,-3 0 1,-5 0-1,-7-3-198,10 8 1,-9-1 0,-2 1-1,5 4 172,-1-1 1,7 2 0,2 3 0,0 2 0,-3-1 0,-7-1 0,-10-1 134,-4 7 1,-11 0 0,-2 0-136,1 2 0,-3 1 0,-3 0-25,0-1 0,-3 0 0,-6 7 4,-10 0 0,-7 7 0,-5 5 0,-2 0 1,0-3-1,3-7 71,-2 6 1,0-6 0,-8 5 123,3-14 1,-5 5 0,-4 3 0,-2 2 0,-2-1 0,1-4 0,1-6 0,3-8-221,-12 3 0,3-11 1,-5 0 152,7-1 1,-2 1 0,-2 0 0,-3-1 0,-2-4 139,-5-3 1,-4-3 0,-3-2 0,-1-2 0,4 0 0,4-1-232,2 0 0,5 0 1,-1-2-1,-8-1-75,8-1 0,-6-1 0,-6 0 0,-2 0 0,-2-1 0,2 0 0,3-2 0,4 0 1,7-1-67,-7-3 0,8-1 0,2-2 1,-5 0 6,-7 0 0,-3 2 0,-2-2 0,0-4 1,3-7-589,7-5 1,-1-5 0,1-4 0,2-3 0,4-2 0,6 0 681,7-2 0,6-2 0,3-1 0,-1 0 0,-5 1 0,-12-1 0,-7 0 0,-1 2 0,7-1 0,13 0 0,23-6 0,-1 0 0,1 0 0</inkml:trace>
  <inkml:trace contextRef="#ctx0" brushRef="#br0" timeOffset="15691">7430 9292 11530,'9'7'-174,"43"-9"31,-2 2 175,-12-1 1,0 6-33,-6 16 0,-6 5 154,-4 8 0,-16 24 84,-19-31 1083,-13 7-796,6-12-716,-8 14-126,32-21 163,-2 3-2151,33-17 1,9-9 1347,-6-2 106,8-6 1,-4-2 0,-24 6-1,3-6 1</inkml:trace>
  <inkml:trace contextRef="#ctx0" brushRef="#br0" timeOffset="15921">7938 9271 2572,'8'6'2848,"-1"-1"85,-7-5-2597,-32 49-446,24-26 672,-10 6 0,5 5-686,26 3 1,6-1 56,-1 2-881,7 5 0,0-2 992,-7-15 12,1 7 2311,-23 5-2985,-17-19-306,-2 8-230,-7-28 587,0-34 0,17 22 0,-6-19 0</inkml:trace>
  <inkml:trace contextRef="#ctx0" brushRef="#br0" timeOffset="16041">7853 9335 11014,'11'4'863,"-3"-1"-491,-8-3-2699,111-30 2327,-61 16 0,2-1 0,-9 3 0,2 0 0,-4 1 0,-3 0 0,-1 0 0</inkml:trace>
  <inkml:trace contextRef="#ctx0" brushRef="#br0" timeOffset="16222">8467 9208 11191,'2'6'2644,"-14"33"-1435,-9 10-3477,7-16 1,0 2 2340,0-1 0,-1 3-706,-1 3 1,-1 4-1,3-4 311,2-11 0,2 0-513,-13 30 1,4-6-1190,13-34 72,-1-1 1952,3-13 0,2-3 0,0-1 0</inkml:trace>
  <inkml:trace contextRef="#ctx0" brushRef="#br0" timeOffset="16372">8065 9229 13344,'7'5'765,"0"0"-863,-7-5-199,0 0-678,36 14-640,-14-6 764,16 5 1,1 0 0,-16-6-1,15 4 1</inkml:trace>
  <inkml:trace contextRef="#ctx0" brushRef="#br0" timeOffset="16475">8509 9694 10085,'7'3'-692,"-1"37"692,-3-19 0,-2 21 0,2-31 0</inkml:trace>
  <inkml:trace contextRef="#ctx0" brushRef="#br0" timeOffset="24174">17124 7916 10723,'-3'-7'-1949,"1"1"1163,43 6 739,-8-1 1,8 0-520,9-2 0,11 1 0,1-1 0,-8 0 0,0 1 0,-2-1 0,5 0 0,-1 0 0,1-1 0</inkml:trace>
  <inkml:trace contextRef="#ctx0" brushRef="#br0" timeOffset="24207">18542 7789 5843,'12'7'0,"-4"-2"0</inkml:trace>
  <inkml:trace contextRef="#ctx0" brushRef="#br0" timeOffset="24425">17779 7853 11370,'-41'-2'1873,"15"0"-2352,-29 25 479,47-8-1361,35-2 0,30 0 0,10-2 0,-9-1 1318,-12-3 0,-4-3 0,11 1 3,-9-1 1,8 0 0,6 0 0,5 0 0,1 0 0,0 0-1,-2-1 1,-5 0 0,-6-1-122,3-1 1,-7-1 0,-2 0 0,3-1-1,7 1-282,-5 0 1,6 0 0,4-1-1,4 1 1,0 0 0,1 0-1,-2-1 1,-3 1 0,-5 0-1,-6 0 40,15-1 0,-8 1 0,-3 0 0,6 0 403,-1-1 0,6 1 0,3 0 0,-3 0 0,-8 0 0,-11 0 0,-4 0 0,-8 0 0,26 0 0</inkml:trace>
  <inkml:trace contextRef="#ctx0" brushRef="#br0" timeOffset="25874">18457 10139 10043,'-11'-4'1198,"1"1"-615,10 3 223,0 0-761,-20 1 19,7 0-1694,-25 2 0,-6 0 1630,4 0-1139,-13 1 1,-2-1 1093,1-1-302,6-2 0,-13 1 0,-2 0 0,10-1 347,4 1 0,0-1-191,3 0 1,-8 0 0,-4 1-1,-2-1 1,4 1 190,1 0 0,-1 0 0,0 0 0,4 0 0,4-1 0,-3 1 0,6 0 0,-4 0 0,-5 0 0,0 0 0,1 0 0,-1 0 0</inkml:trace>
  <inkml:trace contextRef="#ctx0" brushRef="#br0" timeOffset="26141">16616 10118 10989,'-4'-7'1372,"-45"16"-1019,21 2 120,-13 4 1,-1 2 5,4 2-247,11 1 1,3 2-236,13 11-6,6 5-54,28-13 0,7-2-242,11 0-1352,8-6 0,13 0 1,-9-5 1656,-20-8 0,-1-1 0,32 7 0,-10-4 0,-38-10 0</inkml:trace>
  <inkml:trace contextRef="#ctx0" brushRef="#br0" timeOffset="27025">15219 10541 10846,'-1'-3'-16,"0"0"-236,1 3 425,7 18-108,-5-8 2281,-25 35-2037,8-31-57,-13 1 0,0-4-90,7-10-3218,-14-5 3056,24-1-294,1-11 59,9 4-188,13-15 297,1 10-177,16 1 1,2 2 302,-8 5 44,26-1 57,-43 16 3922,-3 5-2186,-23 7-1625,9-7 63,-23 0-186,23-13-229,-8-7-36,14 2 53,-1-4-48,6 5 3,0 0-342,0 1-125,0 1-4747,0 1 5382,-2 0 0,2 2 0,-2-1 0</inkml:trace>
  <inkml:trace contextRef="#ctx0" brushRef="#br0" timeOffset="27461">14986 9567 12812,'4'6'1291,"-1"-1"-1461,-3-5 105,43 34-5693,-21-14 5536,10 10 1,-2 2 1243,-11-2-1220,-2 21 1191,-18-23-497,-15 13-142,-2-20 362,-8-1 1,0-1-958,7-5-64,-17 11 252,38-20 3294,16 5-5026,15-4 623,1 1-1825,12-14 1537,-26 1 1450,7-9 0,-18 9 0,-2-1 0</inkml:trace>
  <inkml:trace contextRef="#ctx0" brushRef="#br0" timeOffset="28142">15261 9631 0,'8'7'1760,"-2"-1"1754,-6-6-518,0 0-1435,-3 52-1704,6-11 84,-3-7 0,3 0-86,14 12 55,-2-25 109,9 6 1,1 1 151,-8-5 436,4 2 0,-7-1-175,-16-10 419,-19 8-851,3-13 2143,-12 2-3037,10-10-926,0-6-6511,-4-9 8331,6-6 0,3 4 0,8 3 0</inkml:trace>
  <inkml:trace contextRef="#ctx0" brushRef="#br0" timeOffset="28261">15261 9716 10216,'6'1'1375,"-1"0"-2313,52-19-593,-27 10 680,16-6 1,-2 0 0,-21 8-1,7-2 1</inkml:trace>
  <inkml:trace contextRef="#ctx0" brushRef="#br0" timeOffset="28425">15748 9588 12031,'-1'-4'1620,"-21"34"0,-7 20-1984,6-2 77,-6 2 0,0 3 287,10-14 0,5-6 0,4-10 0,-11 17 0</inkml:trace>
  <inkml:trace contextRef="#ctx0" brushRef="#br0" timeOffset="28575">15473 9483 14546,'9'7'605,"-2"0"-1079,-7-7-1716,0 0 2190,51 35 0,-38-27 0,13 10 0,0-1 0</inkml:trace>
  <inkml:trace contextRef="#ctx0" brushRef="#br0" timeOffset="28711">15790 9991 13462,'3'6'1400,"0"-2"-1428,-3-4-257,-5 31-1021,4-16-8525,-3 29 9420,5-31 0,0-2 0,-1-7 0</inkml:trace>
  <inkml:trace contextRef="#ctx0" brushRef="#br0" timeOffset="29776">16214 9123 6812,'3'9'3547,"-1"-2"-2738,-2-7 689,0 0-198,-38 5-1031,19 5-27,-11 4 0,1 4-99,6 12-202,4 7 1,3 6-103,9-5 0,5 1-1524,7 13 1,5-2 817,-1-15 0,6-4 199,24-5 0,2-8 0,-15-9 1,21-4-1</inkml:trace>
  <inkml:trace contextRef="#ctx0" brushRef="#br0" timeOffset="30042">16404 9207 10891,'-4'-11'1652,"1"1"-685,3 10-1847,0 0 888,-2-1-8,9 2-3464,8 0 3427,4 2-92,16 5 281,-16 5 10,-1 1 244,-12 14-199,-10-8-204,-8 7 0,-2 3-787,-6 5-504,-10 14 720,10-18 1,13-21 0,-2 4 0</inkml:trace>
  <inkml:trace contextRef="#ctx0" brushRef="#br0" timeOffset="30411">16743 9123 12364,'9'10'1471,"-1"-1"-1113,-8-9-313,0 0-82,-20 31-33,-4 11 55,9-16 0,-1 0 8,-2 5 0,2-2 7,1-2-45,-5 5 45,9-13-9,1-2-340,4-5 15,1-4-336,7-5 290,2-3-155,5 1-773,13 2 1163,-3 5 212,5 2 104,-10 11 221,-8-7 226,-2 5 1020,-14 6-1618,3-14-698,-16 6-2606,4-22 2436,-3-9 0,9 6 0,4-4 0</inkml:trace>
  <inkml:trace contextRef="#ctx0" brushRef="#br0" timeOffset="30543">16701 9229 5259,'7'8'81,"0"-1"2328,-7-7-2669,0 0-1423,45-19 2000,-12 7 0,17-9 0,-28 13 0</inkml:trace>
  <inkml:trace contextRef="#ctx0" brushRef="#br0" timeOffset="30712">17124 9186 13756,'-6'-1'630,"-17"21"0,-4 11-2798,-2 13 1125,2-10 0,0 0-372,-4 18 0,24-39 0,-5 6 0</inkml:trace>
  <inkml:trace contextRef="#ctx0" brushRef="#br0" timeOffset="30875">16870 9186 5557,'9'5'1922,"-2"-2"530,-7-3-5760,0 0 2884,51-8 0,-38 6 1,38-5-1</inkml:trace>
  <inkml:trace contextRef="#ctx0" brushRef="#br0" timeOffset="30978">17145 9525 10177,'3'9'3411,"-1"-1"-4053,6 32 642,-4-25 0,4 27 0,-6-36 0</inkml:trace>
  <inkml:trace contextRef="#ctx0" brushRef="#br0" timeOffset="33425">10879 7916 2789,'-48'-9'-335,"1"0"1,2 0-1,-2-1 1,-3-4 749,5 0 1,-2-2 0,0-2 0,0-3 370,-4-5 1,-1-3 0,1-2 0,2 1-658,3 5 0,0 1 0,3-2 0,5-7 97,3-12 0,5-8 0,5-1 0,7 6-25,6-1 1,8-3-125,5 4 1,4-7 0,2 0 0,4 7-92,8-6 0,8 4-2,1 8 0,7-3 0,2 1 0,-1 5 16,0 5 0,0 6 0,3-1 24,-1 0 1,3 1-1,3 0 1,2 4-109,8 2 0,3 4 1,1 3-1,-2 1 84,-10 3 0,-2 1 0,1 2 0,4 1-48,1 2 1,4 0-1,3 2 1,1 2-1,-2 4 1,-1 5-68,-4 8 0,0 5 1,0 4-1,-2 2 0,-1 0 1,-1-2 92,3-2 1,-1-3 0,-1 2 0,-3 4-1,-3 9 73,-6 4 1,-1 8 0,0 5 0,-5 3 0,-5 1 0,-7-2 0,-10-2-167,-10-3 0,-9 0 1,-7-1-1,-5 0 0,-4 1 1,-1 1 167,2-6 1,-3 2 0,-3 2 0,-2 0 0,-3-1-1,-2 0 1,-1-2 0,-1-2 0,-2-2-693,1-5 0,-2-2 0,-2-2 0,-1 0 0,-2-2 0,0-1 0,-1-1 0,1-1 0,0-1 0,1 0 639,-6 2 0,-1 0 0,0-2 0,0-1 0,0-1 0,2-2 0,1-1 0,3-2 0,-13 3 0,1-2 0,2-3 0,7-3 0,8-3 0,7-5 0,-1 0 0</inkml:trace>
  <inkml:trace contextRef="#ctx0" brushRef="#br0" timeOffset="35495">15007 9610 2106,'4'30'887,"1"0"1,1 23-378,-6-9 1,-1 10 0,-1-4-254,2 4 1,-1 3 216,0-6 0,1 8 0,-1 1 1,1-5-395,-1-5 0,1-4 1,0 5-174,1-4 1,0 6 0,-1 2 0,1-3 0,0-4 110,0 3 1,0-4 0,1 4-5,-1-6 0,2 5 0,-1 2 0,0-3 0,1-5 154,-1 2 0,0-5 1,1 3-190,0 5 0,0 4 0,0-1 0,0-5-33,0 5 1,-1-1 18,0 4 1,0 5 0,-2-6-77,-4-7 0,0-4 178,2 5 1,-3-5-184,-13-7-1164,4-68 701,1 0 549,6-15 0,2-4-488,3 17 0,1-2 64,0-5 1,0-8-1,1-2 1,-1 3-43,1-6 1,0 1-1,0-2 496,1 6 0,-1-2 0,0 0 0,1 3 245,-1-8 1,1 3 0,0 0-246,1-5 0,0 0 0,1 3-30,-1 10 0,0 3 0,0-3-406,0-12 0,1-2 1,-1 3 499,1-4 0,0 4 68,-1-1 0,1 0-501,-1 4 1,0-1 484,-1 10 0,1-3 0,-1 4 763,1-4 1,0 0-340,0 5 1,0-3-1,1 6 1125,1-14-1172,4-5 59,6 66-143,-2 8 277,-1 29 0,-2 10-683,-4-12 0,-1 2 9,0-2 0,0 4 0,-1 3 35,-1-3 1,0 3 0,0 0 0,0-1-28,0 3 1,-1-1 0,1 7-3,0-7 0,1 8 0,-1 3 0,1 1 1,-1-1-1,0-6-31,0 6 0,0-4 1,0-1-1,-1 3 13,1-5 0,0 2 0,1 1 0,-2-1 0,1-2-27,-1-3 0,-1-1 0,1-1 1,-2-2-1,0-2-17,-2 11 0,-1-4 1,-1-1-614,2 2 1,0-1 0,-2-6 656,-3-8 0,-1-10 0,1-20 0,3-26 0</inkml:trace>
  <inkml:trace contextRef="#ctx0" brushRef="#br0" timeOffset="36743">4001 10710 2851,'5'9'2175,"-1"-3"684,-4-6-2184,-5 35-174,2-8-324,0 2 0,1 2-87,1 15-12,1 2 483,4-6 0,5 2-636,2-8 1,1 1 39,0 1 0,1-3 2491,15 8-2566,-12-33-2848,0-5 2384,10-13 286,-5-4 1186,7-14-1307,-6-2-70,-1-6 191,0-2 47,5-16 241,-8 14 403,-4 9 0,-1 3 3767,-1 7-3728,-1 2 546,-6 34-739,-5 5-1102,1 10 0,0 2 850,-2 4-36,0-7 0,1-1 33,-2-2-83,1-4-2778,1-1 2814,0-9-90,1-2 179,1-10-36,5-11-5,2-2 1219,13-19-1329,-4 9 1583,2-2 0,3 1-3709,15-6 404,0 0 1837,-10 15 0,-23 11 0,-1 2 0</inkml:trace>
  <inkml:trace contextRef="#ctx0" brushRef="#br0" timeOffset="36996">4255 11472 12966,'0'10'872,"0"-3"-593,0-7-279,0 0-467,43 4-192,-2-9 578,-9 5 0,1 1 55,2-4 1,-5 1 249,-4 5 931,7 18-565,-31 0 365,-12 23-832,-1-16-626,-5 3 1,-1-1-2965,4-3 267,-7 9 3200,17-29 0,3-7 0,0 0 0</inkml:trace>
  <inkml:trace contextRef="#ctx0" brushRef="#br0" timeOffset="37094">4509 11663 7514,'4'2'5581,"0"0"-10538,-4-2 4884,40 25-224,-21-14 861,31 20-1925,-32-24-778,-1-2 2357,1-3 0,-9-2 0,0-1 1</inkml:trace>
  <inkml:trace contextRef="#ctx0" brushRef="#br0" timeOffset="37612">4741 11091 11458,'-6'-1'3243,"-21"40"-2912,47-14-1294,-8 16 1059,44-49-129,-29-10 1,-3-7-399,3-20 288,-14 4-287,-27 24 104,-33 39 824,3 16-448,16-9 1,7 3-57,15 1 1,6-2 11,8 7 34,29-10-40,-14-23-3844,24-2 3329,-15-2-2515,11-1 1647,1 0 1019,-13 4 501,9 9 154,-26 1 765,-6 18-177,-14-7 623,-12 12 1,-4 2-837,-5 11-616,5-15 1,4 0 2091,9 14-2186,13-30-88,17 7-22,26-32 146,-4-3-644,-3-8 1,-1-4-789,9-11-345,-18 12 0,0-2 1785,-4-1 0,-3 2 0,0 2 0,0-5 0</inkml:trace>
  <inkml:trace contextRef="#ctx0" brushRef="#br0" timeOffset="38527">18711 11091 8209,'5'7'1025,"-4"33"-6604,-2-21 6488,6 12 1,5-1 863,16-9-1739,12 4-34,4-20-255,17-14-1431,-6-4 1,1-2 1000,-10 3 1,-2 0-298,8-3 1,-6 0 981,-12 6 602,-22 7 19,-5 5-145,-3 3 2795,-23 23-2367,-5 5-349,-11 7-74,2-5 158,3-3-2591,8-8 3220,-15 17-1033,24-24 2098,-5 6-2327,17-16 38,1-3 82,7-2-52,4-1-968,36-9 633,-12-1-47,6-4 0,1-1-11,5-5 19,-9 3 1,1-1-1028,11-7-370,2-3 902,-21 9-2285,-13 5 3080,-12 5 0,-2 4 0,-2-1 0</inkml:trace>
  <inkml:trace contextRef="#ctx0" brushRef="#br0" timeOffset="38977">19092 11536 6728,'5'3'1240,"-1"0"-957,-4-3-244,41-3 34,-24 2 28,40-3-101,-41 2-56,17-1-14,-17 1 5,7-1 29,-14 1 173,-6 1 695,-2 0 271,-8 1-484,1 2-3,-5 3-163,3 3-80,-2 3 483,-17 39-954,5 5 8,8-20 1,1 0-3793,1 12-203,16-24 4085,7-27 0,-2 7 0,0-13 0</inkml:trace>
  <inkml:trace contextRef="#ctx0" brushRef="#br0" timeOffset="39195">19368 11578 2956,'4'12'1722,"-1"-3"1559,-35 29-3489,20-3 780,-5-9 1,1-1-1007,13 8 117,11-17-1240,15-8 1230,-2-5 3428,19-16-3069,-12-3 1,0-3-946,1-2 0,0 0 438,0 1 1,-2 0 374,10-15 0,-29 26 0,-1-1 0</inkml:trace>
  <inkml:trace contextRef="#ctx0" brushRef="#br0" timeOffset="39746">19622 11240 7240,'5'2'4701,"-1"1"-1015,-4-3-3686,-29 29-216,22-11 118,-9 26-661,44-29 656,16-18 192,-7-7 124,1-26-149,-26 14 51,1-26-652,-18 18 131,-1-2-1101,-30 21 191,-9 37 1024,1-3 265,16 3 1,4 3 217,6 1 481,6-2 0,3 1-3558,4-3 3598,7 18-352,21-20-360,-2-6-8,13-5-504,-8-11-447,15-1-203,12-4 1008,-8 2 3585,-8 2-2160,-34 20-4266,-9-3 3457,-15 23-401,7-19 35,-8 16-96,13-17-53,1 7 81,8-5 1632,17 12-834,6-2-669,21 1-157,-11-18-587,0-12 1,2-5-3814,15-12 4336,-15 2 0,-1-1 0,0-3 1,-14 0-1</inkml:trace>
  <inkml:trace contextRef="#ctx0" brushRef="#br0" timeOffset="40313">10118 13081 13268,'-4'-7'841,"-48"25"-1304,22 1 856,-5 1 1,-2 2 121,-3 10-3915,2 2 3501,17-6 0,5 3 512,15 25-887,2 0-201,25-27 1,7-7-207,15-1-584,-12-6 1,5 1 0,-4-2 1069,-7-1 1,-1 0 114,17 6 0,-4 4 2503,-7 19 341,-33 14-3690,-8-9 1605,-19-15 0,-7-6-480,-12-3-470,4-6 0,1-3-73,-4-2-3168,-15-7 3512,42-24 0,-3 9 0,21-10 0</inkml:trace>
  <inkml:trace contextRef="#ctx0" brushRef="#br0" timeOffset="40562">10372 13420 12258,'9'6'1473,"-1"-1"-6246,-14 25 5426,2-12-438,-4 24 1183,5-11-1404,7-10 762,24 12-977,-4-21-478,9-7 0,3-3 495,-3-10 1827,-3-2 0,-5-5-764,-18-27-529,-5 7-42,-21 4 1,-7 3-336,-18 0-960,17 11 0,0 2 545,-12 3-1641,8 8-1493,12 2 3050,-2 3 1,16 0 0,2 1 0</inkml:trace>
  <inkml:trace contextRef="#ctx0" brushRef="#br0" timeOffset="40796">10753 13568 9642,'7'10'1339,"8"35"-6437,-5-4 5126,-3-11 0,0-1 9,3 16 1388,-6-22-1153,-1-6 392,-1-6 2069,-1-5-1804,-1-4 275,-2-21-971,1-25-408,5 6 0,1-3 60,-1 6 0,2 0-391,9-12 1,4 3 147,7-1-2723,4-1 1,3 0 3007,-11 16 0,-1 3 1,2-4-1,-1 4 0,-2 1 1</inkml:trace>
  <inkml:trace contextRef="#ctx0" brushRef="#br0" timeOffset="40944">11218 13229 14325,'5'8'1338,"-10"43"-523,0-19-450,-1 15 1,0 4-366,2 3-420,3-8 0,4 2-1179,6-7 0,1-2 235,-3-6 0,1-1 1364,5 3 0,-1-6 0,-6-15 0,-1-1 0</inkml:trace>
  <inkml:trace contextRef="#ctx0" brushRef="#br0" timeOffset="41081">11091 13504 13476,'4'11'2655,"-2"-3"-2823,-2-8-793,47-17 961,-11 6 0,2 1 0,-7-1 0,0 0 0,0 3 0,0-1 0</inkml:trace>
  <inkml:trace contextRef="#ctx0" brushRef="#br0" timeOffset="41227">11599 13483 8833,'5'4'2086,"-14"55"282,4-27-2767,-1 20 0,1 2-3139,7-14 1524,1-6 1,2-4-174,1-10 2434,0-2 1,-5-13 0,-1-5 0</inkml:trace>
  <inkml:trace contextRef="#ctx0" brushRef="#br0" timeOffset="41496">11451 13271 16492,'-3'-10'672,"0"1"-681,3 9 63,0 0-4323,39 31 4216,-16-13 217,11 8 0,0 2-237,-3-3-182,7 9-254,-6 0 430,-10-8-2312,7 17 2215,-15-19-286,0 6 1792,-6-12-2347,0-2-140,0-4-260,8-3-1318,26-22 1769,-18-7 0,1-3 966,2 1 0,-2-1 0,8-21 0,-23 27 0</inkml:trace>
  <inkml:trace contextRef="#ctx0" brushRef="#br0" timeOffset="41812">12044 13356 521,'7'5'5457,"-1"-1"-1323,-6-4-3857,0 0-486,34 25 212,-24-10 470,10 8 0,-2 1-473,-13 0 8,4 9 2152,5 6-2196,-1-7 29,2 3 0,3 4-69,0-4 0,0 1-193,7 13 1,1-1-423,-7-14 0,-1-2 661,2 2 1,-2-4-700,-7 2 762,0 0-1821,-25 1 1825,-4-14-1315,-15 8 1342,-18 1 349,16-15 0,-1-1-356,7-2 1,0-1-168,-6-5 1,6-4 72,11-10-381,7-37 147,16 14-98,8-4 1,3-1-411,11-3-312,7 0 1,2 0-472,0 2 1195,-2 6 1,-3 3 0,-15 16 0,3-1-1</inkml:trace>
  <inkml:trace contextRef="#ctx0" brushRef="#br0" timeOffset="41928">13060 13843 13591,'3'3'233,"0"0"-902,-3-3 1,0 0-1</inkml:trace>
  <inkml:trace contextRef="#ctx0" brushRef="#br0" timeOffset="43183">15240 9737 7716,'12'54'2890,"-3"-2"-2799,-6-1 0,-3 4-1949,1-2 1,0 0 1981,0-11 0,0 1 0,0 0-9,0 5 0,1 1 0,-1 1-702,1 1 1,0 0 0,1 4 552,-1 2 0,2 4 1,-1 0-1,1-2-33,-2-13 1,1-3-1,0 1 1,0 4-162,1 9 1,0 5 0,1 1-1,-1-2 1,0-6-208,0 2 0,0-6 0,0 3 436,-1-7 1,0 2 0,0 2-1,0-2 1,-1-4 423,0 6 1,0-5 0,-2 0-164,0 3 0,-1-1 1,-1-4-34,1-3 1,-3-6 1484,-6 0-2204,5-33 689,0-11-787,1-15-1236,-2-20 1,0-10 1362,0-1 1,0-6 437,1 14 1,0-5-1,-1-1 1,1 3 459,0-3 1,0 1 0,-1-3-295,1 0 1,-2-4-1,1-1 1,0-2-349,2 6 1,-1-2-1,1 0 1,0-1-1,0 0 270,1 9 0,0 1 1,0-1-1,0-1 1,1 0-1,-1-2 249,1 1 1,0-3 0,0 0 0,0-1 0,1 2 0,-1 2 0,2 5 67,-1-7 0,1 4 0,0 3 1,0 2-305,0-17 1,1 3-1,1 33 3480,5 58-3426,-5 15 1,-1 16-1,0 5-86,1-19 1,-1 4 0,1 3-1,0 0 1,-1 1 0,0-3-47,1 4 0,-1-1 0,0 0 0,0 0 0,0 3 2,0-9 1,-1 3 0,1 1 0,0 0 0,0-1-1,0-5 1,0-4 14,0 11 1,0-7 0,-1 4 48,0 5 1,-1 5 0,0 0-1,0-8-233,-1-13 1,0-4 0,-1 2 350,-2 15 1,-1 4 0,-2-4-823,-3 3 1,-1-5 606,3-8 0,0-4-2,0-5 0,1-7-479,5-14 1612,1-7-2489,2-8 1876,0-6-1450,4-17 806,1-36-1905,-2 19 0,-1-2 2033,0 1 1,-1 2 0,-1-16-1,-2 37 1</inkml:trace>
  <inkml:trace contextRef="#ctx0" brushRef="#br0" timeOffset="44379">8297 10456 1846,'4'48'245,"-1"1"0,0-1 1,1 0-1,0 6 1,-1-1-1,1 1-140,-1-7 0,1 3 0,-1-1 0,0-2 30,0 3 1,0-1-1,0 2 246,0-3 1,0 2 0,1 2-1,-1-1-420,1 1 1,-1 0 0,1-1-1,0-1-112,0 5 1,-1-1-1,1-3 126,0-4 1,0-2 0,0-9-230,3-3 1696,-2-18-1179,3-21-145,-3-15-26,0-17 0,-1-15 1,-1-3-82,-1 10 0,-1-1 0,0-3 1,0-2 3,0-1 1,0-3 0,1-2 0,-1-1-1,-1 0 8,0 7 1,-1 1 0,0-1 0,0-1 0,-1 0 0,1-2 39,0 3 0,0-1 0,-1-1 0,1 0 0,-1-1 0,1 1 0,0-1 193,0 2 1,0-1 0,0 0 0,0 1 0,0 0 0,0 0 0,0 1-153,0-4 0,1 0 0,-1 0 0,1 1 1,-1 3-1,2 2-100,-1-8 0,1 0 0,0 7 1,1 10-5,5-10 319,2 65-224,-1 44-33,-4-13 1,0 8 0,-2-1-87,1-6 1,-2-1 0,1 4-13,-1 1 0,1 4 1,-1 1-1,0-2-3,-1 4 1,-1-2 0,1 6 20,0-12 0,-1 5 1,1 3-1,0 0 0,-1-2 1,1-4 32,-1 0 0,1-4 1,-1 0-1,1 6 82,-1-3 0,-1 5 0,1 3 1,-1 1-1,1-1 0,-1-5 1,0-7 47,-1 9 0,0-7 0,-1 1-196,1-1 1,-1 2 0,0-1-1,0-9 265,0-4 0,0-8-763,-1-2 658,5-43-428,0-20 246,0-17-7,0 21 1,0-7-7,0-4 1,0-9-1,0-3 1,0 1 364,0 1 0,0 2 1,0-4-1,0-5-312,0 14 1,0-5-1,-1-2 1,1-3-1,0 0 1,0 0 0,0 1-1,0 2 127,0-3 1,1 1 0,0 0 0,-1 1 0,1 1 0,0 0 0,-1 2 37,1-3 1,-1 1-1,0 0 1,1 2-1,-1 2 1,1 1 7,1-19 0,0-4 0,0 14 0,2 35 759,5 53-825,-5 17 0,-2 12-784,0-7 1,-1 5-1,0 8 667,-1-17 0,0 6 1,0 5-1,0 2 0,-1 1 1,1-1-1,-1-5 1,1-6 42,1 9 0,-1-7 0,1 0 0,0 7 32,-1-9 1,0 7 0,0 4 0,0 1 0,0 0 0,0-4 0,0-5 0,1-7-296,0 7 1,0-9 0,0 2 385,-1 4 0,0 3 1,0-1-1,0-7-434,-2 2 0,0-2 271,-1 0 0,0 1 0,-2-6-1069,-3 13-1027,-2-7 1164,3-45-3343,-7-59 3201,5 17 1246,-1-4 1,2 2 0,3 14-1,0-6 1</inkml:trace>
  <inkml:trace contextRef="#ctx0" brushRef="#br0" timeOffset="45698">8446 10054 3718,'8'12'1526,"-1"-3"1469,-7-9-1805,-16-47-705,11 21-959,-5-23 1,3-6 632,7 18 1,4 1-160,-2-9 0,2-1 306,5-8 0,4-3-491,0 11 0,2-1 0,1-1-145,1-3 0,1 0 1,2-2 198,-1 6 1,2-1 0,0-1 0,0 5-55,0 1 1,-1 4-1,4-2 45,8-7 1,3-2 0,0 6 840,-1 3 1,3 2-720,-5 7 1,3-1 0,3-1-1,-1 3 72,9-3 0,2 2 1,2 0-420,-1 1 1,3 0 0,1 0 0,-2 2 432,-7 5 0,-1 1 0,0 1 0,2 0 41,2 1 1,3 0 0,0 0 0,-1 1 0,-3 3 155,5-3 0,-3 3 1,4 0-184,-3 1 0,4-1 0,3 0 1,0 0-1,-2 2-316,4 1 0,-2 1 1,1 1-1,2 0 296,-10 3 1,1-1-1,2 1 1,0 0 0,-1 1-1,-2 0-144,0 1 1,-2 0-1,0 1 1,0 0-1,2 1 104,0 1 1,2 1 0,2 0 0,-1 1 0,-3 0 0,-3 1-24,17 0 0,-6 2 1,2 1 0,-2-1 0,4 1 0,-1 1 0,-4 0 15,-1 3 1,-3 0 0,0 1-109,-1 0 1,-1 0 0,6 5 76,-12-1 1,4 3-1,3 1 1,2 2-1,0 0 1,-2 1-1,-3-2-12,4 5 0,-3-1 0,-1 1 0,1 0 0,3 2 12,-5-4 1,2 1 0,2 0 0,1 1 0,-2 0 0,-2 2 0,-3 0-50,5 6 1,-4 2-1,-1 1 1,-3-1 0,-2 1-37,0 1 0,-3 0 1,-1 0-1,1 4 17,2 2 0,0 4 0,1 1 0,-1-1 0,-4-3 207,-5-4 1,-1-3 0,-2 1 0,1 4-114,1 5 1,3 6-1,-1 1 1,-3-2 0,-4-7 21,4 12 0,-4-2-29,-4-10 1,1 4 0,-2-1-1,-3-5 68,-3 0 1,-4-5 1281,2 24-1323,-9-26-94,-2-15-384,0-3 578,0-7-3558,-5-4 3428,-6-5 0,5 2 0,-4-2 0</inkml:trace>
  <inkml:trace contextRef="#ctx0" brushRef="#br0" timeOffset="46469">14774 9737 207,'11'1'2683,"-3"1"581,-8-2-1200,0 0-3728,5-34 2448,-4-9-565,1-16-298,-6 21 0,-3 1 87,-6-11 504,-4 2 1,-3-2-513,6 17 0,-3-2-389,-4-3 1,-6-5 0,-2-2 0,3 6 388,-8-8 0,-2 0 19,7 11 1,-5-5-1,-2 0 1,0 1 0,3 4 229,-1 2 0,1 3 0,-4-2-211,1 2 0,-6-3 0,-1-1 0,0 1 1,4 4 26,-5-2 0,3 3 1,-9-3-21,12 9 1,-6-2-1,-4-1 1,-3-1-1,-1 0 1,-1 0-1,1 3 1,3 1-38,-1 2 1,1 2 0,1 1 0,-1 1 0,0 0-1,-2 0 1,-1-2-102,2 2 1,-1-2 0,-2 0 0,-1-1-1,0 1 1,0 1 0,0 0 0,0 2-1,2 1 79,-2 1 1,1 2 0,-1 0 0,1 1 0,1 2-1,-1 0 1,2 0 0,0 2-49,-10 0 1,0 1 0,1 1 0,2 1 0,0 1 0,2 1 39,-1-1 1,3 1 0,0 0 0,0 3 0,-4 2-13,4 2 0,-3 2 1,-1 2-1,-2 1 1,2 2-1,2 0 1,4 1 139,-4 3 1,3 2 0,3 1 0,-1 1-1,-1 1-118,1-3 0,0-1 1,-2 1-1,1 2 1,0 2-1,2 3-5,5 3 1,-1 3 0,1 3-1,0 1 1,3 0 0,2-2 0,4-3-27,-3 4 0,5-4 0,2 2 1,-4 4 6,3-2 0,-3 4 0,-2 3 0,1 1 0,0-1 0,4-2 0,4-4-111,-7 11 1,7-4 0,-3 5-8,4-6 1,-2 5-1,-1 1 1,2-2-1,3-4-25,0 0 1,4-4 0,-2 5-117,2-3 1,-2 6-1,0 1 1,1-3 0,4-5-4,-5 11 1,2-2-68,3-6 0,-1 5 0,0-1 1,5-6 126,1-5 0,3-2 100,-3 7 1,1-3-661,0 6 798,10-29 0,-1 0 0,4-13 0</inkml:trace>
  <inkml:trace contextRef="#ctx0" brushRef="#br0" timeOffset="47646">7747 5207 12176,'2'5'1762,"0"0"-463,-2-5-1187,90 14-111,-50-10 0,5 1 0,4 0-898,0-1 1,6 0 0,3 1 0,0-1 0,-4 0 845,0-1 0,-2 0 0,-1 0 0,1-1-121,5 0 0,1-1 1,0 0-1,-3 0-853,7-1 0,-3-1 0,-1 0 872,-2 0 0,0-1 0,-2 0 0,-10 1 0,-1 1 0,-3-1 0,1-2 0,0 1 0</inkml:trace>
  <inkml:trace contextRef="#ctx0" brushRef="#br0" timeOffset="47863">9906 5249 15587,'47'3'-22,"-5"-6"0,3-1-372,-3-1 1,2-1-1058,4-1 0,5 0 1,-1 1 1450,-9 2 0,0 1 0,-2-1 0,7 0 0,-3 0 0,-6 2 0,-1-1 0</inkml:trace>
  <inkml:trace contextRef="#ctx0" brushRef="#br0" timeOffset="48783">19050 10668 8508,'1'11'2770,"0"-3"-2017,-1-8-389,-5-35-137,7 18 151,-1-29-62,9 27 290,11-8 147,18-4-619,-7 5-470,11 3 336,-18 16-135,0 3-52,0 2-219,6 5 47,-3 14 161,-8-2 114,-13 16 238,-16-15 33,-8 4 228,-17-8 371,-18-6-643,10-4 247,-4-8-346,29-4-256,4-7-416,13-8-397,33-20 619,-3 13 252,-4 13 0,3 2-109,16 6 226,-13 4 256,9 17 963,-26 29-874,-6-4 140,-13-4 0,-6 0 280,-17 6-496,-12 1-1175,-14-13-26,21-15-4486,-5-15 5455,30-5 0,1-1 0,4 6 0</inkml:trace>
  <inkml:trace contextRef="#ctx0" brushRef="#br0" timeOffset="49813">5228 10329 10865,'14'-46'462,"0"5"-534,21 14 72,-18 15-3926,13-7 4484,-26 19 2346,-7 7-1602,-28 18-1162,12-8 816,-23 12-962,30-22-181,-1-1-1885,10-9 1666,4-3-541,12-14 468,1 3-355,18-19 575,-4 20 0,1 2 253,13-7-15,-9 18 0,-2 9 27,-11 14 277,0 35 1404,-29-19 0,-6 0-847,-2 17-276,-10-19 0,-4-7-230,-1-17 3042,-21-6-3653,5-33 11,11 5-14,4-21-826,25-3 322,5 11-962,5 5 0,3-1 945,8-18 0,-3 14 0,0 10 1</inkml:trace>
  <inkml:trace contextRef="#ctx0" brushRef="#br0" timeOffset="51366">7662 5800 10749,'-49'-18'-368,"0"0"0,-1-1 1,1-1 89,7 0 1,0-1-54,-5-2 0,-2-5 799,3 1 1,-2-3 0,2-7-100,8-1 1,1-7 0,2-1 0,1 1-938,4 8 0,1 1 0,1-1 0,3-3 603,1-8 1,1-2 0,5-2 0,7 0 20,8 4 0,7-2 0,3 2 0,0 1-225,1-5 0,2 2 0,5-4 149,-2 12 1,2-3 0,2-2 0,3-1 0,3 0 0,6 1-65,0 7 0,3 0 0,5 0 0,2 0 1,2 1-1,2 0 0,2 0 0,-1 0 0,1 2 62,-4 3 0,1 2 0,1-1 0,2 1 0,0 1 1,1-1-1,1 1 0,-1 1 0,1-1 0,-1 0 1,0 1-56,0-1 0,-1-1 0,0 1 0,1-1 0,-1 1 0,1 0 0,0 1 0,1 1 0,1 1 0,1 2 0,0 1 55,4 1 1,0 0 0,2 2 0,0 0 0,1 2 0,1 1 0,0 2 0,0 1 0,0 2 0,1 1 0,0 3-17,-4 2 1,1 3 0,1 2-1,0 1 1,1 2 0,0 1-1,-1 1 1,0 0 0,-1 0 0,-1 0-1,-1 0 1,-2-2 11,10 0 0,-2-1 0,-2-1 0,-1 1 0,0 0 1,0 3-1,2 2 0,2 2-164,-4 2 0,3 2 0,3 2 0,2 1 0,0 1 0,-1 1 0,-2 2 0,-4 1 0,-4 0 0,-5 1 0,-7 0-53,9 12 0,-10 1 0,-5 3 0,-1 8-167,-3-2 1,2 5-1,-2 4 1,-4 4 0,-7 1-1,-9 3 350,-10-7 0,-7 3 0,-5 2 0,-5 2 0,-3 1 0,-3 0 0,-1 1 0,0-2 1,1-1 296,2-5 1,-2 0 0,-1-1 0,-1 1 0,-1-1 0,-1 0 0,-1 0 0,1 0 0,-2 0 0,1-1-84,-1 3 1,-1 0 0,0 1 0,-1 0 0,0 0 0,-1-1 0,-1-2 0,0-2-1,-1-2 1,0-2 23,-4-1 1,-2-1 0,-1-1 0,-1-3 0,1-2 0,1-2 0,1-4 0,3-2 79,-8 3 1,5-6-1,-2-3 1,-6 1 35,4-4 0,-5 0 0,-2 0 0,-3 0 0,1-2 0,2 0 0,3-1-231,-11 3 1,3-2 0,1-1 0,-6 1-62,13-4 0,-4 1 0,-1 0 0,-2-1 0,0 0 0,2-2 1,1-1-118,-10-2 1,2-1 0,0-3 0,1 0-1,3 0 40,-2 0 0,3 0 0,-1-1 0,-5-2-237,11-2 1,-3 1 0,-2-1-1,-2-1 1,0-1 0,1-4 0,0-2-499,-3-5 0,0-4 0,0-3 0,0-2 0,1-1 0,2 1 1,1 1 809,2 1 0,1 0 0,2 0 0,1-1 0,0 0 0,0-1 0,-2-1 0,-3-2 0,1 0 0,4-1 0,5 2 0,9 1 0,5-9 0,0 0 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20.png>
</file>

<file path=ppt/media/image33.png>
</file>

<file path=ppt/media/image3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32F1C-A509-984F-9E5B-E228248344CD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3281F-892B-614E-B792-481EB2F7C5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4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0905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Seravek" charset="0"/>
                <a:ea typeface="Seravek" charset="0"/>
                <a:cs typeface="Seravek" charset="0"/>
              </a:defRPr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9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71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14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Seravek" charset="0"/>
                <a:ea typeface="Seravek" charset="0"/>
                <a:cs typeface="Seravek" charset="0"/>
              </a:defRPr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Seravek Light" charset="0"/>
                <a:ea typeface="Seravek Light" charset="0"/>
                <a:cs typeface="Seravek Light" charset="0"/>
              </a:defRPr>
            </a:lvl1pPr>
            <a:lvl2pPr>
              <a:defRPr b="0" i="0">
                <a:latin typeface="Seravek Light" charset="0"/>
                <a:ea typeface="Seravek Light" charset="0"/>
                <a:cs typeface="Seravek Light" charset="0"/>
              </a:defRPr>
            </a:lvl2pPr>
            <a:lvl3pPr>
              <a:defRPr b="0" i="0">
                <a:latin typeface="Seravek Light" charset="0"/>
                <a:ea typeface="Seravek Light" charset="0"/>
                <a:cs typeface="Seravek Light" charset="0"/>
              </a:defRPr>
            </a:lvl3pPr>
            <a:lvl4pPr>
              <a:defRPr b="0" i="0">
                <a:latin typeface="Seravek Light" charset="0"/>
                <a:ea typeface="Seravek Light" charset="0"/>
                <a:cs typeface="Seravek Light" charset="0"/>
              </a:defRPr>
            </a:lvl4pPr>
            <a:lvl5pPr>
              <a:defRPr b="0" i="0">
                <a:latin typeface="Seravek Light" charset="0"/>
                <a:ea typeface="Seravek Light" charset="0"/>
                <a:cs typeface="Seravek Light" charset="0"/>
              </a:defRPr>
            </a:lvl5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108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454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76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00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6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2022. 3. 2.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5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defRPr>
            </a:lvl1pPr>
          </a:lstStyle>
          <a:p>
            <a:fld id="{D1CBEE32-551C-D044-9ECF-F871403689A5}" type="datetimeFigureOut">
              <a:rPr kumimoji="1" lang="ko-KR" altLang="en-US" smtClean="0"/>
              <a:pPr/>
              <a:t>2022. 3. 2.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defRPr>
            </a:lvl1pPr>
          </a:lstStyle>
          <a:p>
            <a:fld id="{C5D4A5D6-8AE4-104F-9AEC-6D4E40A744ED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684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Seravek" charset="0"/>
          <a:ea typeface="Seravek" charset="0"/>
          <a:cs typeface="Seravek" charset="0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Seravek Light" charset="0"/>
          <a:ea typeface="Seravek Light" charset="0"/>
          <a:cs typeface="Seravek Light" charset="0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Seravek Light" charset="0"/>
          <a:ea typeface="Seravek Light" charset="0"/>
          <a:cs typeface="Seravek Light" charset="0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Seravek Light" charset="0"/>
          <a:ea typeface="Seravek Light" charset="0"/>
          <a:cs typeface="Seravek Light" charset="0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ravek Light" charset="0"/>
          <a:ea typeface="Seravek Light" charset="0"/>
          <a:cs typeface="Seravek Light" charset="0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ravek Light" charset="0"/>
          <a:ea typeface="Seravek Light" charset="0"/>
          <a:cs typeface="Seravek Light" charset="0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5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tiff"/><Relationship Id="rId7" Type="http://schemas.openxmlformats.org/officeDocument/2006/relationships/image" Target="../media/image1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rAdXTtcgRoA7KjGJ6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.tiff"/><Relationship Id="rId7" Type="http://schemas.openxmlformats.org/officeDocument/2006/relationships/customXml" Target="../ink/ink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3.tiff"/><Relationship Id="rId7" Type="http://schemas.openxmlformats.org/officeDocument/2006/relationships/image" Target="../media/image2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hyperlink" Target="http://researchhubs.com/post/ai/data-analysis-and-statistical-inference/visualizing-numerical-data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2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researchhubs.com/post/ai/data-analysis-and-statistical-inference/visualizing-numerical-data.html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3.tiff"/><Relationship Id="rId7" Type="http://schemas.openxmlformats.org/officeDocument/2006/relationships/customXml" Target="../ink/ink2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3.tiff"/><Relationship Id="rId7" Type="http://schemas.openxmlformats.org/officeDocument/2006/relationships/customXml" Target="../ink/ink3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3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3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32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jxEvNUTLTpZpfPnv9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.tiff"/><Relationship Id="rId7" Type="http://schemas.openxmlformats.org/officeDocument/2006/relationships/image" Target="../media/image33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QUF7YidhizhMpT7b7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.tiff"/><Relationship Id="rId7" Type="http://schemas.openxmlformats.org/officeDocument/2006/relationships/image" Target="../media/image3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7UnA2spepxwb4brw6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.tiff"/><Relationship Id="rId7" Type="http://schemas.openxmlformats.org/officeDocument/2006/relationships/image" Target="../media/image4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rUbz1gbXAowQLsfy8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3js.org/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8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Anscombe's_quartet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tiff"/><Relationship Id="rId7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tiff"/><Relationship Id="rId7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131464A-372F-B245-ADC4-C37D9169D42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AAE5EEDA-9B8E-9844-9503-357F5B843A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546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8E9B7765-0FDE-2B41-A755-B6F07C5F2AB5}"/>
                </a:ext>
              </a:extLst>
            </p:cNvPr>
            <p:cNvSpPr/>
            <p:nvPr/>
          </p:nvSpPr>
          <p:spPr>
            <a:xfrm>
              <a:off x="157451" y="153467"/>
              <a:ext cx="11877098" cy="65765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0203024" y="6058182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11" name="직사각형 10"/>
          <p:cNvSpPr/>
          <p:nvPr/>
        </p:nvSpPr>
        <p:spPr>
          <a:xfrm>
            <a:off x="157451" y="6396756"/>
            <a:ext cx="52413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400" b="1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400" b="1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510179" y="2859613"/>
            <a:ext cx="71716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b="1" dirty="0">
                <a:latin typeface="Seravek Light" charset="0"/>
                <a:ea typeface="Seravek Light" charset="0"/>
                <a:cs typeface="Seravek Light" charset="0"/>
              </a:rPr>
              <a:t>SKKU Biostats and Big data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5CC1DA1-4A95-D74F-938C-B3FEB51A0FD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275" r="16061" b="25014"/>
          <a:stretch/>
        </p:blipFill>
        <p:spPr>
          <a:xfrm>
            <a:off x="9547355" y="247803"/>
            <a:ext cx="2380475" cy="163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4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72042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Marginal distribution, conditional distribution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4051737" y="1945127"/>
            <a:ext cx="4088525" cy="2088396"/>
            <a:chOff x="5294286" y="1724347"/>
            <a:chExt cx="4088525" cy="2088396"/>
          </a:xfrm>
        </p:grpSpPr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94286" y="2039634"/>
              <a:ext cx="4088525" cy="1773109"/>
            </a:xfrm>
            <a:prstGeom prst="rect">
              <a:avLst/>
            </a:prstGeom>
          </p:spPr>
        </p:pic>
        <p:sp>
          <p:nvSpPr>
            <p:cNvPr id="19" name="텍스트 상자 18"/>
            <p:cNvSpPr txBox="1"/>
            <p:nvPr/>
          </p:nvSpPr>
          <p:spPr>
            <a:xfrm>
              <a:off x="6523996" y="1724347"/>
              <a:ext cx="16177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Helvetica" charset="0"/>
                  <a:ea typeface="Helvetica" charset="0"/>
                  <a:cs typeface="Helvetica" charset="0"/>
                </a:rPr>
                <a:t>Contingency table</a:t>
              </a:r>
              <a:endParaRPr kumimoji="1" lang="ko-KR" altLang="en-US" sz="1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7431217" y="1748641"/>
            <a:ext cx="4111991" cy="2203248"/>
            <a:chOff x="7431217" y="1748641"/>
            <a:chExt cx="4111991" cy="2203248"/>
          </a:xfrm>
        </p:grpSpPr>
        <p:sp>
          <p:nvSpPr>
            <p:cNvPr id="20" name="텍스트 상자 19"/>
            <p:cNvSpPr txBox="1"/>
            <p:nvPr/>
          </p:nvSpPr>
          <p:spPr>
            <a:xfrm>
              <a:off x="7875501" y="1748641"/>
              <a:ext cx="36677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b="1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Marginal </a:t>
              </a:r>
              <a:r>
                <a:rPr kumimoji="1" lang="en-US" altLang="ko-KR" b="1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distribution of “Survival</a:t>
              </a:r>
              <a:r>
                <a:rPr kumimoji="1" lang="en-US" altLang="ko-KR" b="1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”</a:t>
              </a:r>
              <a:endParaRPr kumimoji="1" lang="ko-KR" altLang="en-US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431217" y="2343806"/>
              <a:ext cx="630217" cy="1608083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4" name="자유형 23"/>
            <p:cNvSpPr/>
            <p:nvPr/>
          </p:nvSpPr>
          <p:spPr>
            <a:xfrm>
              <a:off x="7754733" y="1945127"/>
              <a:ext cx="241537" cy="319560"/>
            </a:xfrm>
            <a:custGeom>
              <a:avLst/>
              <a:gdLst>
                <a:gd name="connsiteX0" fmla="*/ 252248 w 252248"/>
                <a:gd name="connsiteY0" fmla="*/ 0 h 441434"/>
                <a:gd name="connsiteX1" fmla="*/ 0 w 252248"/>
                <a:gd name="connsiteY1" fmla="*/ 0 h 441434"/>
                <a:gd name="connsiteX2" fmla="*/ 0 w 252248"/>
                <a:gd name="connsiteY2" fmla="*/ 441434 h 441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48" h="441434">
                  <a:moveTo>
                    <a:pt x="252248" y="0"/>
                  </a:moveTo>
                  <a:lnTo>
                    <a:pt x="0" y="0"/>
                  </a:lnTo>
                  <a:lnTo>
                    <a:pt x="0" y="441434"/>
                  </a:lnTo>
                </a:path>
              </a:pathLst>
            </a:custGeom>
            <a:noFill/>
            <a:ln w="19050"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2733941" y="3563007"/>
            <a:ext cx="5324339" cy="1032208"/>
            <a:chOff x="2721329" y="3563007"/>
            <a:chExt cx="5324339" cy="1032208"/>
          </a:xfrm>
        </p:grpSpPr>
        <p:sp>
          <p:nvSpPr>
            <p:cNvPr id="21" name="직사각형 20"/>
            <p:cNvSpPr/>
            <p:nvPr/>
          </p:nvSpPr>
          <p:spPr>
            <a:xfrm>
              <a:off x="4398579" y="3563007"/>
              <a:ext cx="3647089" cy="388882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2" name="텍스트 상자 21"/>
            <p:cNvSpPr txBox="1"/>
            <p:nvPr/>
          </p:nvSpPr>
          <p:spPr>
            <a:xfrm>
              <a:off x="2721329" y="4225883"/>
              <a:ext cx="36677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b="1" dirty="0">
                  <a:solidFill>
                    <a:schemeClr val="accent2"/>
                  </a:solidFill>
                  <a:latin typeface="Seravek Light" charset="0"/>
                  <a:ea typeface="Seravek Light" charset="0"/>
                  <a:cs typeface="Seravek Light" charset="0"/>
                </a:rPr>
                <a:t>Marginal distribution of “Class”</a:t>
              </a:r>
              <a:endParaRPr kumimoji="1" lang="ko-KR" altLang="en-US" b="1" dirty="0">
                <a:solidFill>
                  <a:schemeClr val="accent2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26" name="자유형 25"/>
            <p:cNvSpPr/>
            <p:nvPr/>
          </p:nvSpPr>
          <p:spPr>
            <a:xfrm rot="16200000" flipH="1">
              <a:off x="3831680" y="3835865"/>
              <a:ext cx="408584" cy="319560"/>
            </a:xfrm>
            <a:custGeom>
              <a:avLst/>
              <a:gdLst>
                <a:gd name="connsiteX0" fmla="*/ 252248 w 252248"/>
                <a:gd name="connsiteY0" fmla="*/ 0 h 441434"/>
                <a:gd name="connsiteX1" fmla="*/ 0 w 252248"/>
                <a:gd name="connsiteY1" fmla="*/ 0 h 441434"/>
                <a:gd name="connsiteX2" fmla="*/ 0 w 252248"/>
                <a:gd name="connsiteY2" fmla="*/ 441434 h 441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48" h="441434">
                  <a:moveTo>
                    <a:pt x="252248" y="0"/>
                  </a:moveTo>
                  <a:lnTo>
                    <a:pt x="0" y="0"/>
                  </a:lnTo>
                  <a:lnTo>
                    <a:pt x="0" y="441434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4408037" y="2973233"/>
            <a:ext cx="7377354" cy="584775"/>
            <a:chOff x="4408037" y="2973233"/>
            <a:chExt cx="7377354" cy="584775"/>
          </a:xfrm>
        </p:grpSpPr>
        <p:sp>
          <p:nvSpPr>
            <p:cNvPr id="29" name="직사각형 28"/>
            <p:cNvSpPr/>
            <p:nvPr/>
          </p:nvSpPr>
          <p:spPr>
            <a:xfrm>
              <a:off x="4408037" y="3021178"/>
              <a:ext cx="3650243" cy="241311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0" name="텍스트 상자 29"/>
            <p:cNvSpPr txBox="1"/>
            <p:nvPr/>
          </p:nvSpPr>
          <p:spPr>
            <a:xfrm>
              <a:off x="8117684" y="2973233"/>
              <a:ext cx="36677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ravek Light" charset="0"/>
                  <a:ea typeface="Seravek Light" charset="0"/>
                  <a:cs typeface="Seravek Light" charset="0"/>
                </a:rPr>
                <a:t>Conditional distribution</a:t>
              </a:r>
            </a:p>
            <a:p>
              <a:r>
                <a:rPr kumimoji="1"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ravek Light" charset="0"/>
                  <a:ea typeface="Seravek Light" charset="0"/>
                  <a:cs typeface="Seravek Light" charset="0"/>
                </a:rPr>
                <a:t>(satisfy a condition on another variable)</a:t>
              </a:r>
              <a:endParaRPr kumimoji="1"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505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4216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Charts for </a:t>
            </a:r>
            <a:r>
              <a:rPr lang="en-US" altLang="ko-KR" sz="2800" dirty="0">
                <a:solidFill>
                  <a:srgbClr val="C00000"/>
                </a:solidFill>
                <a:latin typeface="Seravek" charset="0"/>
                <a:ea typeface="Seravek" charset="0"/>
                <a:cs typeface="Seravek" charset="0"/>
              </a:rPr>
              <a:t>conditional distribution</a:t>
            </a:r>
            <a:endParaRPr lang="ko-KR" altLang="en-US" sz="2800" dirty="0">
              <a:solidFill>
                <a:srgbClr val="C00000"/>
              </a:solidFill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935" y="1392565"/>
            <a:ext cx="5144676" cy="338310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20479" y="1436105"/>
            <a:ext cx="3729173" cy="3296021"/>
          </a:xfrm>
          <a:prstGeom prst="rect">
            <a:avLst/>
          </a:prstGeom>
        </p:spPr>
      </p:pic>
      <p:sp>
        <p:nvSpPr>
          <p:cNvPr id="32" name="텍스트 상자 31"/>
          <p:cNvSpPr txBox="1"/>
          <p:nvPr/>
        </p:nvSpPr>
        <p:spPr>
          <a:xfrm>
            <a:off x="1281339" y="4699981"/>
            <a:ext cx="10246417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The variables are </a:t>
            </a: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independent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: “when the distribution of one variable tells us nothing about the distribution of the other variable”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1121" y="1402418"/>
            <a:ext cx="2773584" cy="327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311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582" y="2806938"/>
            <a:ext cx="5374836" cy="2146581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4635625" y="2371947"/>
            <a:ext cx="2694969" cy="434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sz="1600">
                <a:latin typeface="Helvetica" charset="0"/>
                <a:ea typeface="Helvetica" charset="0"/>
                <a:cs typeface="Helvetica" charset="0"/>
              </a:rPr>
              <a:t>Proportion of on-time </a:t>
            </a:r>
            <a:r>
              <a:rPr lang="en-US" altLang="ko-KR" sz="1600" dirty="0">
                <a:latin typeface="Helvetica" charset="0"/>
                <a:ea typeface="Helvetica" charset="0"/>
                <a:cs typeface="Helvetica" charset="0"/>
              </a:rPr>
              <a:t>flights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032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Simpson’s Paradox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481688" y="3725125"/>
            <a:ext cx="2573867" cy="1038578"/>
          </a:xfrm>
          <a:prstGeom prst="rect">
            <a:avLst/>
          </a:prstGeom>
          <a:solidFill>
            <a:srgbClr val="E0F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텍스트 상자 17"/>
          <p:cNvSpPr txBox="1"/>
          <p:nvPr/>
        </p:nvSpPr>
        <p:spPr>
          <a:xfrm>
            <a:off x="1136286" y="989045"/>
            <a:ext cx="2845459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Two pilots, Moe and Jill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Who is the better pilot? </a:t>
            </a:r>
          </a:p>
        </p:txBody>
      </p:sp>
    </p:spTree>
    <p:extLst>
      <p:ext uri="{BB962C8B-B14F-4D97-AF65-F5344CB8AC3E}">
        <p14:creationId xmlns:p14="http://schemas.microsoft.com/office/powerpoint/2010/main" val="724109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032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Simpson’s Paradox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8582" y="2806938"/>
            <a:ext cx="5374836" cy="2146581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4635625" y="2371947"/>
            <a:ext cx="2694969" cy="434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sz="1600">
                <a:latin typeface="Helvetica" charset="0"/>
                <a:ea typeface="Helvetica" charset="0"/>
                <a:cs typeface="Helvetica" charset="0"/>
              </a:rPr>
              <a:t>Proportion of on-time </a:t>
            </a:r>
            <a:r>
              <a:rPr lang="en-US" altLang="ko-KR" sz="1600" dirty="0">
                <a:latin typeface="Helvetica" charset="0"/>
                <a:ea typeface="Helvetica" charset="0"/>
                <a:cs typeface="Helvetica" charset="0"/>
              </a:rPr>
              <a:t>flights</a:t>
            </a:r>
          </a:p>
        </p:txBody>
      </p:sp>
      <p:sp>
        <p:nvSpPr>
          <p:cNvPr id="18" name="텍스트 상자 17"/>
          <p:cNvSpPr txBox="1"/>
          <p:nvPr/>
        </p:nvSpPr>
        <p:spPr>
          <a:xfrm>
            <a:off x="1136286" y="989045"/>
            <a:ext cx="6126870" cy="5558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Two pilots, Moe and Jill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Who is the better pilot?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Now who is the better pilot?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20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Don’t average over things </a:t>
            </a: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unfairly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Different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numbers in </a:t>
            </a: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different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categories for Day and Night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Unfair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to average across categories </a:t>
            </a:r>
          </a:p>
        </p:txBody>
      </p:sp>
    </p:spTree>
    <p:extLst>
      <p:ext uri="{BB962C8B-B14F-4D97-AF65-F5344CB8AC3E}">
        <p14:creationId xmlns:p14="http://schemas.microsoft.com/office/powerpoint/2010/main" val="84437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0005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Quiz!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47022AD-40D9-8B4B-B86E-380E14AC8AB5}"/>
              </a:ext>
            </a:extLst>
          </p:cNvPr>
          <p:cNvSpPr/>
          <p:nvPr/>
        </p:nvSpPr>
        <p:spPr>
          <a:xfrm>
            <a:off x="3953618" y="2987689"/>
            <a:ext cx="39544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ore-KR" dirty="0">
                <a:latin typeface="Seravek Light" panose="020B0503040000020004" pitchFamily="34" charset="0"/>
                <a:hlinkClick r:id="rId6"/>
              </a:rPr>
              <a:t>https://forms.gle/rAdXTtcgRoA7KjGJ6</a:t>
            </a:r>
            <a:r>
              <a:rPr lang="en" altLang="ko-Kore-KR" dirty="0">
                <a:latin typeface="Seravek Light" panose="020B0503040000020004" pitchFamily="34" charset="0"/>
              </a:rPr>
              <a:t> </a:t>
            </a:r>
            <a:endParaRPr lang="ko-Kore-KR" altLang="en-US" dirty="0">
              <a:latin typeface="Seravek Light" panose="020B050304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161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2164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Histograms for quantitative data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06B25E8F-2C9E-304E-8EF1-3E8ACDD31D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937349"/>
              </p:ext>
            </p:extLst>
          </p:nvPr>
        </p:nvGraphicFramePr>
        <p:xfrm>
          <a:off x="1037651" y="1423197"/>
          <a:ext cx="3532862" cy="3109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9670">
                  <a:extLst>
                    <a:ext uri="{9D8B030D-6E8A-4147-A177-3AD203B41FA5}">
                      <a16:colId xmlns:a16="http://schemas.microsoft.com/office/drawing/2014/main" val="1615681489"/>
                    </a:ext>
                  </a:extLst>
                </a:gridCol>
                <a:gridCol w="1403429">
                  <a:extLst>
                    <a:ext uri="{9D8B030D-6E8A-4147-A177-3AD203B41FA5}">
                      <a16:colId xmlns:a16="http://schemas.microsoft.com/office/drawing/2014/main" val="1203944923"/>
                    </a:ext>
                  </a:extLst>
                </a:gridCol>
                <a:gridCol w="1319763">
                  <a:extLst>
                    <a:ext uri="{9D8B030D-6E8A-4147-A177-3AD203B41FA5}">
                      <a16:colId xmlns:a16="http://schemas.microsoft.com/office/drawing/2014/main" val="3891114045"/>
                    </a:ext>
                  </a:extLst>
                </a:gridCol>
              </a:tblGrid>
              <a:tr h="254904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sleep_hours_last_night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sleep_hours_average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09641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590357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368858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7153948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8948626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100222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470001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593045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365154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Indiv</a:t>
                      </a:r>
                      <a:r>
                        <a:rPr lang="en-US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 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540024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552823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359457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3686089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952026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1385053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E79ACF18-B514-7447-B005-F4C9F3A908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0217" y="1882044"/>
            <a:ext cx="6018564" cy="238497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CE40D3E2-695E-6345-ACB8-394388BC7F31}"/>
                  </a:ext>
                </a:extLst>
              </p14:cNvPr>
              <p14:cNvContentPartPr/>
              <p14:nvPr/>
            </p14:nvContentPartPr>
            <p14:xfrm>
              <a:off x="5357880" y="1181160"/>
              <a:ext cx="1927440" cy="3398040"/>
            </p14:xfrm>
          </p:contentPart>
        </mc:Choice>
        <mc:Fallback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CE40D3E2-695E-6345-ACB8-394388BC7F3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41680" y="1164960"/>
                <a:ext cx="1959840" cy="343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207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0994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Stem/leaf, dot plot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4875482" y="1136447"/>
            <a:ext cx="2738373" cy="2694843"/>
            <a:chOff x="4518264" y="1136447"/>
            <a:chExt cx="2738373" cy="2694843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18264" y="1505779"/>
              <a:ext cx="2738373" cy="2325511"/>
            </a:xfrm>
            <a:prstGeom prst="rect">
              <a:avLst/>
            </a:prstGeom>
          </p:spPr>
        </p:pic>
        <p:sp>
          <p:nvSpPr>
            <p:cNvPr id="16" name="직사각형 15"/>
            <p:cNvSpPr/>
            <p:nvPr/>
          </p:nvSpPr>
          <p:spPr>
            <a:xfrm>
              <a:off x="4819961" y="1136447"/>
              <a:ext cx="22252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dirty="0">
                  <a:latin typeface="Helvetica" charset="0"/>
                  <a:ea typeface="Helvetica" charset="0"/>
                  <a:cs typeface="Helvetica" charset="0"/>
                </a:rPr>
                <a:t>Stem-and-leaf display 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811707" y="1148133"/>
            <a:ext cx="3792003" cy="3040802"/>
            <a:chOff x="576797" y="1136447"/>
            <a:chExt cx="3792003" cy="3040802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6797" y="1505779"/>
              <a:ext cx="3792003" cy="2671470"/>
            </a:xfrm>
            <a:prstGeom prst="rect">
              <a:avLst/>
            </a:prstGeom>
          </p:spPr>
        </p:pic>
        <p:sp>
          <p:nvSpPr>
            <p:cNvPr id="17" name="직사각형 16"/>
            <p:cNvSpPr/>
            <p:nvPr/>
          </p:nvSpPr>
          <p:spPr>
            <a:xfrm>
              <a:off x="1906745" y="1136447"/>
              <a:ext cx="111921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dirty="0">
                  <a:latin typeface="Helvetica" charset="0"/>
                  <a:ea typeface="Helvetica" charset="0"/>
                  <a:cs typeface="Helvetica" charset="0"/>
                </a:rPr>
                <a:t>Histogram</a:t>
              </a: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8157399" y="1136447"/>
            <a:ext cx="2939581" cy="4890533"/>
            <a:chOff x="7750996" y="1136447"/>
            <a:chExt cx="2939581" cy="4890533"/>
          </a:xfrm>
        </p:grpSpPr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750996" y="1342476"/>
              <a:ext cx="2939581" cy="4684504"/>
            </a:xfrm>
            <a:prstGeom prst="rect">
              <a:avLst/>
            </a:prstGeom>
          </p:spPr>
        </p:pic>
        <p:sp>
          <p:nvSpPr>
            <p:cNvPr id="19" name="직사각형 18"/>
            <p:cNvSpPr/>
            <p:nvPr/>
          </p:nvSpPr>
          <p:spPr>
            <a:xfrm>
              <a:off x="9109671" y="1136447"/>
              <a:ext cx="93647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>
                  <a:latin typeface="Helvetica" charset="0"/>
                  <a:ea typeface="Helvetica" charset="0"/>
                  <a:cs typeface="Helvetica" charset="0"/>
                </a:rPr>
                <a:t>Dotplots</a:t>
              </a:r>
              <a:endParaRPr lang="en-US" altLang="ko-KR" sz="16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23" name="그림 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83848" y="1608387"/>
            <a:ext cx="1722678" cy="20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748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1112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Shape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6616" y="1939381"/>
            <a:ext cx="8758767" cy="2668542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216491" y="5875882"/>
            <a:ext cx="95145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Seravek Light" charset="0"/>
                <a:ea typeface="Seravek Light" charset="0"/>
                <a:cs typeface="Seravek Light" charset="0"/>
                <a:hlinkClick r:id="rId7"/>
              </a:rPr>
              <a:t>http://researchhubs.com/post/ai/data-analysis-and-statistical-inference/visualizing-numerical-data.html</a:t>
            </a:r>
            <a:endParaRPr lang="en-US" altLang="ko-KR" sz="1400" dirty="0">
              <a:latin typeface="Seravek Light" charset="0"/>
              <a:ea typeface="Seravek Light" charset="0"/>
              <a:cs typeface="Seravek Light" charset="0"/>
            </a:endParaRPr>
          </a:p>
          <a:p>
            <a:endParaRPr lang="ko-KR" altLang="en-US" sz="14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3" name="텍스트 상자 22"/>
          <p:cNvSpPr txBox="1"/>
          <p:nvPr/>
        </p:nvSpPr>
        <p:spPr>
          <a:xfrm>
            <a:off x="1136286" y="989045"/>
            <a:ext cx="1225015" cy="4928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Modes?</a:t>
            </a:r>
          </a:p>
        </p:txBody>
      </p:sp>
    </p:spTree>
    <p:extLst>
      <p:ext uri="{BB962C8B-B14F-4D97-AF65-F5344CB8AC3E}">
        <p14:creationId xmlns:p14="http://schemas.microsoft.com/office/powerpoint/2010/main" val="152180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1112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Shape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16491" y="5875882"/>
            <a:ext cx="95145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http://researchhubs.com/post/ai/data-analysis-and-statistical-inference/visualizing-numerical-data.html</a:t>
            </a:r>
            <a:endParaRPr lang="en-US" altLang="ko-KR" sz="1400" dirty="0">
              <a:latin typeface="Seravek Light" charset="0"/>
              <a:ea typeface="Seravek Light" charset="0"/>
              <a:cs typeface="Seravek Light" charset="0"/>
            </a:endParaRPr>
          </a:p>
          <a:p>
            <a:endParaRPr lang="ko-KR" altLang="en-US" sz="14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3" name="텍스트 상자 22"/>
          <p:cNvSpPr txBox="1"/>
          <p:nvPr/>
        </p:nvSpPr>
        <p:spPr>
          <a:xfrm>
            <a:off x="1136286" y="989045"/>
            <a:ext cx="1622560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Modes?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Symmetric?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20144" y="2087613"/>
            <a:ext cx="8751711" cy="310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17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2114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Center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1136286" y="989045"/>
            <a:ext cx="1192955" cy="4928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Median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6075" y="1638475"/>
            <a:ext cx="8378358" cy="3429212"/>
          </a:xfrm>
          <a:prstGeom prst="rect">
            <a:avLst/>
          </a:prstGeom>
        </p:spPr>
      </p:pic>
      <p:sp>
        <p:nvSpPr>
          <p:cNvPr id="14" name="텍스트 상자 13"/>
          <p:cNvSpPr txBox="1"/>
          <p:nvPr/>
        </p:nvSpPr>
        <p:spPr>
          <a:xfrm>
            <a:off x="6475027" y="3207991"/>
            <a:ext cx="527849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ko-KR" dirty="0">
                <a:latin typeface="Seravek Light" charset="0"/>
                <a:ea typeface="Seravek Light" charset="0"/>
                <a:cs typeface="Seravek Light" charset="0"/>
              </a:rPr>
              <a:t>176 earthquakes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ko-KR" dirty="0">
                <a:latin typeface="Seravek Light" charset="0"/>
                <a:ea typeface="Seravek Light" charset="0"/>
                <a:cs typeface="Seravek Light" charset="0"/>
              </a:rPr>
              <a:t>Median: (176+1)/2 = 88.5</a:t>
            </a:r>
            <a:r>
              <a:rPr kumimoji="1" lang="en-US" altLang="ko-KR" baseline="30000" dirty="0">
                <a:latin typeface="Seravek Light" charset="0"/>
                <a:ea typeface="Seravek Light" charset="0"/>
                <a:cs typeface="Seravek Light" charset="0"/>
              </a:rPr>
              <a:t>th </a:t>
            </a:r>
            <a:r>
              <a:rPr kumimoji="1" lang="en-US" altLang="ko-KR" dirty="0">
                <a:latin typeface="Seravek Light" charset="0"/>
                <a:ea typeface="Seravek Light" charset="0"/>
                <a:cs typeface="Seravek Light" charset="0"/>
              </a:rPr>
              <a:t>value in the sorted data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ko-KR" dirty="0">
                <a:latin typeface="Seravek Light" charset="0"/>
                <a:ea typeface="Seravek Light" charset="0"/>
                <a:cs typeface="Seravek Light" charset="0"/>
              </a:rPr>
              <a:t>“.5” = average of the two values (88</a:t>
            </a:r>
            <a:r>
              <a:rPr kumimoji="1" lang="en-US" altLang="ko-KR" baseline="30000" dirty="0">
                <a:latin typeface="Seravek Light" charset="0"/>
                <a:ea typeface="Seravek Light" charset="0"/>
                <a:cs typeface="Seravek Light" charset="0"/>
              </a:rPr>
              <a:t>th</a:t>
            </a:r>
            <a:r>
              <a:rPr kumimoji="1" lang="en-US" altLang="ko-KR" dirty="0">
                <a:latin typeface="Seravek Light" charset="0"/>
                <a:ea typeface="Seravek Light" charset="0"/>
                <a:cs typeface="Seravek Light" charset="0"/>
              </a:rPr>
              <a:t> and 89</a:t>
            </a:r>
            <a:r>
              <a:rPr kumimoji="1" lang="en-US" altLang="ko-KR" baseline="30000" dirty="0">
                <a:latin typeface="Seravek Light" charset="0"/>
                <a:ea typeface="Seravek Light" charset="0"/>
                <a:cs typeface="Seravek Light" charset="0"/>
              </a:rPr>
              <a:t>th</a:t>
            </a:r>
            <a:r>
              <a:rPr kumimoji="1" lang="en-US" altLang="ko-KR" dirty="0">
                <a:latin typeface="Seravek Light" charset="0"/>
                <a:ea typeface="Seravek Light" charset="0"/>
                <a:cs typeface="Seravek Light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ko-KR" dirty="0">
                <a:latin typeface="Seravek Light" charset="0"/>
                <a:ea typeface="Seravek Light" charset="0"/>
                <a:cs typeface="Seravek Light" charset="0"/>
              </a:rPr>
              <a:t>If there was 221 earthquakes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ko-KR" dirty="0">
                <a:latin typeface="Seravek Light" charset="0"/>
                <a:ea typeface="Seravek Light" charset="0"/>
                <a:cs typeface="Seravek Light" charset="0"/>
              </a:rPr>
              <a:t>Median: (221+1)/2 = 111</a:t>
            </a:r>
            <a:r>
              <a:rPr kumimoji="1" lang="en-US" altLang="ko-KR" baseline="30000" dirty="0">
                <a:latin typeface="Seravek Light" charset="0"/>
                <a:ea typeface="Seravek Light" charset="0"/>
                <a:cs typeface="Seravek Light" charset="0"/>
              </a:rPr>
              <a:t>th</a:t>
            </a:r>
            <a:r>
              <a:rPr kumimoji="1" lang="en-US" altLang="ko-KR" dirty="0">
                <a:latin typeface="Seravek Light" charset="0"/>
                <a:ea typeface="Seravek Light" charset="0"/>
                <a:cs typeface="Seravek Light" charset="0"/>
              </a:rPr>
              <a:t> value in the sorted data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36FA3EEC-695A-1946-8CD4-CFF165FD733B}"/>
                  </a:ext>
                </a:extLst>
              </p14:cNvPr>
              <p14:cNvContentPartPr/>
              <p14:nvPr/>
            </p14:nvContentPartPr>
            <p14:xfrm>
              <a:off x="1115280" y="464760"/>
              <a:ext cx="9857160" cy="5545440"/>
            </p14:xfrm>
          </p:contentPart>
        </mc:Choice>
        <mc:Fallback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36FA3EEC-695A-1946-8CD4-CFF165FD733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99080" y="448560"/>
                <a:ext cx="9889560" cy="557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455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5411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9202" y="116699"/>
            <a:ext cx="28840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GBME </a:t>
            </a:r>
            <a:r>
              <a:rPr lang="ko-KR" altLang="en-US" sz="1600" dirty="0">
                <a:latin typeface="Seravek Light" charset="0"/>
                <a:ea typeface="Seravek Light" charset="0"/>
                <a:cs typeface="Seravek Light" charset="0"/>
              </a:rPr>
              <a:t>Probability and </a:t>
            </a:r>
            <a:r>
              <a:rPr lang="ko-KR" altLang="en-US" sz="1600" dirty="0" err="1">
                <a:latin typeface="Seravek Light" charset="0"/>
                <a:ea typeface="Seravek Light" charset="0"/>
                <a:cs typeface="Seravek Light" charset="0"/>
              </a:rPr>
              <a:t>Statistics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782467" y="102769"/>
            <a:ext cx="23015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Lecture 03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695953" y="2120740"/>
            <a:ext cx="480009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rPr>
              <a:t>Lecture 03</a:t>
            </a:r>
            <a:endParaRPr lang="en-US" altLang="ko-KR" sz="4800" dirty="0">
              <a:latin typeface="Seravek Light" charset="0"/>
              <a:ea typeface="Seravek Light" charset="0"/>
              <a:cs typeface="Seravek Light" charset="0"/>
            </a:endParaRPr>
          </a:p>
          <a:p>
            <a:pPr algn="ctr"/>
            <a:r>
              <a:rPr lang="en-US" altLang="ko-KR" sz="4800" dirty="0">
                <a:latin typeface="Seravek Light" charset="0"/>
                <a:ea typeface="Seravek Light" charset="0"/>
                <a:cs typeface="Seravek Light" charset="0"/>
              </a:rPr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055525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2378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Spread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1136286" y="989045"/>
            <a:ext cx="64760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Range</a:t>
            </a:r>
          </a:p>
          <a:p>
            <a:pPr marL="742950" lvl="1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Range = max </a:t>
            </a:r>
            <a:r>
              <a:rPr lang="mr-IN" altLang="ko-KR" dirty="0">
                <a:latin typeface="Seravek Light" charset="0"/>
                <a:ea typeface="Seravek Light" charset="0"/>
                <a:cs typeface="Seravek Light" charset="0"/>
              </a:rPr>
              <a:t>–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min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Interquartile range</a:t>
            </a:r>
          </a:p>
          <a:p>
            <a:pPr marL="742950" lvl="1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Interquartile range (IQR) = upper quartile </a:t>
            </a:r>
            <a:r>
              <a:rPr lang="mr-IN" altLang="ko-KR" dirty="0">
                <a:latin typeface="Seravek Light" charset="0"/>
                <a:ea typeface="Seravek Light" charset="0"/>
                <a:cs typeface="Seravek Light" charset="0"/>
              </a:rPr>
              <a:t>–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lower quartile</a:t>
            </a:r>
          </a:p>
          <a:p>
            <a:pPr marL="742950" lvl="1" indent="-285750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0019" y="1454782"/>
            <a:ext cx="4308828" cy="3751215"/>
          </a:xfrm>
          <a:prstGeom prst="rect">
            <a:avLst/>
          </a:prstGeom>
        </p:spPr>
      </p:pic>
      <p:sp>
        <p:nvSpPr>
          <p:cNvPr id="15" name="텍스트 상자 14"/>
          <p:cNvSpPr txBox="1"/>
          <p:nvPr/>
        </p:nvSpPr>
        <p:spPr>
          <a:xfrm>
            <a:off x="10274642" y="1454782"/>
            <a:ext cx="636713" cy="4928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b="1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50%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EB4D64FD-A9E0-7F42-8DC0-5ECD045A875C}"/>
                  </a:ext>
                </a:extLst>
              </p14:cNvPr>
              <p14:cNvContentPartPr/>
              <p14:nvPr/>
            </p14:nvContentPartPr>
            <p14:xfrm>
              <a:off x="1438560" y="1131120"/>
              <a:ext cx="10247040" cy="3970800"/>
            </p14:xfrm>
          </p:contentPart>
        </mc:Choice>
        <mc:Fallback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EB4D64FD-A9E0-7F42-8DC0-5ECD045A875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22360" y="1114920"/>
                <a:ext cx="10279440" cy="400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4329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6268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Boxplots and 5-Number Summaries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566215" y="1429671"/>
            <a:ext cx="5277137" cy="3378341"/>
            <a:chOff x="566215" y="1429671"/>
            <a:chExt cx="5277137" cy="3378341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66215" y="1881431"/>
              <a:ext cx="5277137" cy="2926581"/>
            </a:xfrm>
            <a:prstGeom prst="rect">
              <a:avLst/>
            </a:prstGeom>
          </p:spPr>
        </p:pic>
        <p:sp>
          <p:nvSpPr>
            <p:cNvPr id="14" name="텍스트 상자 13"/>
            <p:cNvSpPr txBox="1"/>
            <p:nvPr/>
          </p:nvSpPr>
          <p:spPr>
            <a:xfrm>
              <a:off x="1329932" y="1429671"/>
              <a:ext cx="4158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latin typeface="Seravek Light" charset="0"/>
                  <a:ea typeface="Seravek Light" charset="0"/>
                  <a:cs typeface="Seravek Light" charset="0"/>
                </a:rPr>
                <a:t>My heart rate data for a week (7/10-7/14)</a:t>
              </a:r>
              <a:endParaRPr kumimoji="1" lang="ko-KR" altLang="en-US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pic>
        <p:nvPicPr>
          <p:cNvPr id="17" name="그림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6501" y="729789"/>
            <a:ext cx="1658254" cy="5162132"/>
          </a:xfrm>
          <a:prstGeom prst="rect">
            <a:avLst/>
          </a:prstGeom>
        </p:spPr>
      </p:pic>
      <p:grpSp>
        <p:nvGrpSpPr>
          <p:cNvPr id="40" name="그룹 39"/>
          <p:cNvGrpSpPr/>
          <p:nvPr/>
        </p:nvGrpSpPr>
        <p:grpSpPr>
          <a:xfrm>
            <a:off x="7741728" y="906452"/>
            <a:ext cx="1538791" cy="369332"/>
            <a:chOff x="7707861" y="906452"/>
            <a:chExt cx="1538791" cy="369332"/>
          </a:xfrm>
        </p:grpSpPr>
        <p:sp>
          <p:nvSpPr>
            <p:cNvPr id="24" name="텍스트 상자 23"/>
            <p:cNvSpPr txBox="1"/>
            <p:nvPr/>
          </p:nvSpPr>
          <p:spPr>
            <a:xfrm>
              <a:off x="8001055" y="906452"/>
              <a:ext cx="1245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far outliers</a:t>
              </a:r>
              <a:endParaRPr kumimoji="1" lang="ko-KR" altLang="en-US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cxnSp>
          <p:nvCxnSpPr>
            <p:cNvPr id="26" name="직선 화살표 연결선 25"/>
            <p:cNvCxnSpPr/>
            <p:nvPr/>
          </p:nvCxnSpPr>
          <p:spPr>
            <a:xfrm flipH="1">
              <a:off x="7707861" y="1092468"/>
              <a:ext cx="302576" cy="828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3D37FF5-C20B-1349-BE03-56D0A8B067F0}"/>
              </a:ext>
            </a:extLst>
          </p:cNvPr>
          <p:cNvGrpSpPr/>
          <p:nvPr/>
        </p:nvGrpSpPr>
        <p:grpSpPr>
          <a:xfrm>
            <a:off x="7770863" y="3304540"/>
            <a:ext cx="1235955" cy="369332"/>
            <a:chOff x="7770863" y="3304540"/>
            <a:chExt cx="1235955" cy="369332"/>
          </a:xfrm>
        </p:grpSpPr>
        <p:sp>
          <p:nvSpPr>
            <p:cNvPr id="23" name="텍스트 상자 22"/>
            <p:cNvSpPr txBox="1"/>
            <p:nvPr/>
          </p:nvSpPr>
          <p:spPr>
            <a:xfrm>
              <a:off x="8081565" y="3304540"/>
              <a:ext cx="9252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outliers</a:t>
              </a:r>
              <a:endParaRPr kumimoji="1" lang="ko-KR" altLang="en-US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cxnSp>
          <p:nvCxnSpPr>
            <p:cNvPr id="27" name="직선 화살표 연결선 26"/>
            <p:cNvCxnSpPr/>
            <p:nvPr/>
          </p:nvCxnSpPr>
          <p:spPr>
            <a:xfrm flipH="1">
              <a:off x="7770863" y="3518908"/>
              <a:ext cx="302576" cy="828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/>
          <p:cNvGrpSpPr/>
          <p:nvPr/>
        </p:nvGrpSpPr>
        <p:grpSpPr>
          <a:xfrm>
            <a:off x="7754032" y="3859432"/>
            <a:ext cx="1675869" cy="369332"/>
            <a:chOff x="7720165" y="3859432"/>
            <a:chExt cx="1675869" cy="369332"/>
          </a:xfrm>
        </p:grpSpPr>
        <p:sp>
          <p:nvSpPr>
            <p:cNvPr id="21" name="텍스트 상자 20"/>
            <p:cNvSpPr txBox="1"/>
            <p:nvPr/>
          </p:nvSpPr>
          <p:spPr>
            <a:xfrm>
              <a:off x="8039572" y="3859432"/>
              <a:ext cx="1356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Q3 + 1.5 IQR</a:t>
              </a:r>
              <a:endParaRPr kumimoji="1" lang="ko-KR" altLang="en-US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cxnSp>
          <p:nvCxnSpPr>
            <p:cNvPr id="28" name="직선 화살표 연결선 27"/>
            <p:cNvCxnSpPr/>
            <p:nvPr/>
          </p:nvCxnSpPr>
          <p:spPr>
            <a:xfrm flipH="1">
              <a:off x="7720165" y="4056449"/>
              <a:ext cx="302576" cy="828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/>
          <p:cNvGrpSpPr/>
          <p:nvPr/>
        </p:nvGrpSpPr>
        <p:grpSpPr>
          <a:xfrm>
            <a:off x="7778989" y="4291130"/>
            <a:ext cx="769299" cy="369332"/>
            <a:chOff x="7745122" y="4291130"/>
            <a:chExt cx="769299" cy="369332"/>
          </a:xfrm>
        </p:grpSpPr>
        <p:sp>
          <p:nvSpPr>
            <p:cNvPr id="19" name="텍스트 상자 18"/>
            <p:cNvSpPr txBox="1"/>
            <p:nvPr/>
          </p:nvSpPr>
          <p:spPr>
            <a:xfrm>
              <a:off x="8050833" y="4291130"/>
              <a:ext cx="463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Q3</a:t>
              </a:r>
              <a:endParaRPr kumimoji="1" lang="ko-KR" altLang="en-US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cxnSp>
          <p:nvCxnSpPr>
            <p:cNvPr id="29" name="직선 화살표 연결선 28"/>
            <p:cNvCxnSpPr/>
            <p:nvPr/>
          </p:nvCxnSpPr>
          <p:spPr>
            <a:xfrm flipH="1">
              <a:off x="7745122" y="4477969"/>
              <a:ext cx="302576" cy="828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/>
          <p:cNvGrpSpPr/>
          <p:nvPr/>
        </p:nvGrpSpPr>
        <p:grpSpPr>
          <a:xfrm>
            <a:off x="7778989" y="4691125"/>
            <a:ext cx="1217409" cy="369332"/>
            <a:chOff x="7745122" y="4691125"/>
            <a:chExt cx="1217409" cy="369332"/>
          </a:xfrm>
        </p:grpSpPr>
        <p:sp>
          <p:nvSpPr>
            <p:cNvPr id="18" name="텍스트 상자 17"/>
            <p:cNvSpPr txBox="1"/>
            <p:nvPr/>
          </p:nvSpPr>
          <p:spPr>
            <a:xfrm>
              <a:off x="8058116" y="4691125"/>
              <a:ext cx="9044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Median</a:t>
              </a:r>
              <a:endParaRPr kumimoji="1" lang="ko-KR" altLang="en-US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cxnSp>
          <p:nvCxnSpPr>
            <p:cNvPr id="30" name="직선 화살표 연결선 29"/>
            <p:cNvCxnSpPr/>
            <p:nvPr/>
          </p:nvCxnSpPr>
          <p:spPr>
            <a:xfrm flipH="1" flipV="1">
              <a:off x="7745122" y="4790782"/>
              <a:ext cx="369291" cy="8500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/>
          <p:cNvGrpSpPr/>
          <p:nvPr/>
        </p:nvGrpSpPr>
        <p:grpSpPr>
          <a:xfrm>
            <a:off x="7785403" y="4911139"/>
            <a:ext cx="712501" cy="426317"/>
            <a:chOff x="7751536" y="4911139"/>
            <a:chExt cx="712501" cy="426317"/>
          </a:xfrm>
        </p:grpSpPr>
        <p:sp>
          <p:nvSpPr>
            <p:cNvPr id="20" name="텍스트 상자 19"/>
            <p:cNvSpPr txBox="1"/>
            <p:nvPr/>
          </p:nvSpPr>
          <p:spPr>
            <a:xfrm>
              <a:off x="8034111" y="4968124"/>
              <a:ext cx="4299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Q1</a:t>
              </a:r>
              <a:endParaRPr kumimoji="1" lang="ko-KR" altLang="en-US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cxnSp>
          <p:nvCxnSpPr>
            <p:cNvPr id="32" name="직선 화살표 연결선 31"/>
            <p:cNvCxnSpPr/>
            <p:nvPr/>
          </p:nvCxnSpPr>
          <p:spPr>
            <a:xfrm flipH="1" flipV="1">
              <a:off x="7751536" y="4911139"/>
              <a:ext cx="284873" cy="22716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그룹 38"/>
          <p:cNvGrpSpPr/>
          <p:nvPr/>
        </p:nvGrpSpPr>
        <p:grpSpPr>
          <a:xfrm>
            <a:off x="7757423" y="5287945"/>
            <a:ext cx="1549963" cy="467341"/>
            <a:chOff x="7723556" y="5287945"/>
            <a:chExt cx="1549963" cy="467341"/>
          </a:xfrm>
        </p:grpSpPr>
        <p:sp>
          <p:nvSpPr>
            <p:cNvPr id="22" name="텍스트 상자 21"/>
            <p:cNvSpPr txBox="1"/>
            <p:nvPr/>
          </p:nvSpPr>
          <p:spPr>
            <a:xfrm>
              <a:off x="8008429" y="5385954"/>
              <a:ext cx="12650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Q1 - 1.5 IQR</a:t>
              </a:r>
              <a:endParaRPr kumimoji="1" lang="ko-KR" altLang="en-US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cxnSp>
          <p:nvCxnSpPr>
            <p:cNvPr id="34" name="직선 화살표 연결선 33"/>
            <p:cNvCxnSpPr/>
            <p:nvPr/>
          </p:nvCxnSpPr>
          <p:spPr>
            <a:xfrm flipH="1" flipV="1">
              <a:off x="7723556" y="5287945"/>
              <a:ext cx="284873" cy="22716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1" name="표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70860"/>
              </p:ext>
            </p:extLst>
          </p:nvPr>
        </p:nvGraphicFramePr>
        <p:xfrm>
          <a:off x="9924196" y="2675336"/>
          <a:ext cx="1701800" cy="114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07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10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200" u="none" strike="noStrike">
                          <a:effectLst/>
                        </a:rPr>
                        <a:t>160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u="none" strike="noStrike">
                          <a:effectLst/>
                        </a:rPr>
                        <a:t>Q3</a:t>
                      </a:r>
                      <a:endParaRPr lang="fr-FR" sz="1200" b="0" i="0" u="none" strike="noStrike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74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Median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200" u="none" strike="noStrike">
                          <a:effectLst/>
                        </a:rPr>
                        <a:t>69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u="none" strike="noStrike">
                          <a:effectLst/>
                        </a:rPr>
                        <a:t>Q1</a:t>
                      </a:r>
                      <a:endParaRPr lang="fr-FR" sz="1200" b="0" i="0" u="none" strike="noStrike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66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Min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u="none" strike="noStrike" dirty="0">
                          <a:effectLst/>
                        </a:rPr>
                        <a:t>49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charset="-127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838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2913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Center of Symmetric Distribution: Mean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0162" y="1019804"/>
            <a:ext cx="1870428" cy="6932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7"/>
          <a:srcRect r="49503"/>
          <a:stretch/>
        </p:blipFill>
        <p:spPr>
          <a:xfrm>
            <a:off x="1550459" y="1781801"/>
            <a:ext cx="4590698" cy="2830337"/>
          </a:xfrm>
          <a:prstGeom prst="rect">
            <a:avLst/>
          </a:prstGeom>
        </p:spPr>
      </p:pic>
      <p:sp>
        <p:nvSpPr>
          <p:cNvPr id="42" name="텍스트 상자 41"/>
          <p:cNvSpPr txBox="1"/>
          <p:nvPr/>
        </p:nvSpPr>
        <p:spPr>
          <a:xfrm>
            <a:off x="1020371" y="4813944"/>
            <a:ext cx="8578823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If the histogram is symmetric and there are no outliers, the mean will be preferable. 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However, if the histogram is skewed or has outliers, the median might be better.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7"/>
          <a:srcRect l="52484"/>
          <a:stretch/>
        </p:blipFill>
        <p:spPr>
          <a:xfrm>
            <a:off x="6321778" y="1781800"/>
            <a:ext cx="4319762" cy="283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446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0005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Quiz!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9347B5C-FFF3-DA48-8E6A-FA7ABBCDD59A}"/>
              </a:ext>
            </a:extLst>
          </p:cNvPr>
          <p:cNvSpPr/>
          <p:nvPr/>
        </p:nvSpPr>
        <p:spPr>
          <a:xfrm>
            <a:off x="4078011" y="2782669"/>
            <a:ext cx="39530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ore-KR" dirty="0">
                <a:latin typeface="Seravek Light" panose="020B0503040000020004" pitchFamily="34" charset="0"/>
                <a:hlinkClick r:id="rId6"/>
              </a:rPr>
              <a:t>https://forms.gle/jxEvNUTLTpZpfPnv9</a:t>
            </a:r>
            <a:r>
              <a:rPr lang="en" altLang="ko-Kore-KR" dirty="0">
                <a:latin typeface="Seravek Light" panose="020B0503040000020004" pitchFamily="34" charset="0"/>
              </a:rPr>
              <a:t> </a:t>
            </a:r>
            <a:endParaRPr lang="ko-Kore-KR" altLang="en-US" dirty="0">
              <a:latin typeface="Seravek Light" panose="020B05030400000200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DDD064A-7640-6A4F-AB79-E48AB3FB2D82}"/>
                  </a:ext>
                </a:extLst>
              </p:cNvPr>
              <p:cNvSpPr txBox="1"/>
              <p:nvPr/>
            </p:nvSpPr>
            <p:spPr>
              <a:xfrm>
                <a:off x="644281" y="4441771"/>
                <a:ext cx="4737451" cy="14341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sz="1600" dirty="0">
                    <a:latin typeface="Seravek Light" panose="020B0503040000020004" pitchFamily="34" charset="0"/>
                  </a:rPr>
                  <a:t>c.f.</a:t>
                </a:r>
              </a:p>
              <a:p>
                <a:r>
                  <a:rPr kumimoji="1" lang="en-US" altLang="ko-Kore-KR" sz="1600" dirty="0">
                    <a:latin typeface="Seravek Light" panose="020B0503040000020004" pitchFamily="34" charset="0"/>
                  </a:rPr>
                  <a:t>Percentile = </a:t>
                </a:r>
                <a14:m>
                  <m:oMath xmlns:m="http://schemas.openxmlformats.org/officeDocument/2006/math">
                    <m:r>
                      <a:rPr kumimoji="1" lang="en-US" altLang="ko-Kore-KR" sz="1600" b="0" i="0" smtClean="0">
                        <a:latin typeface="Cambria Math" panose="02040503050406030204" pitchFamily="18" charset="0"/>
                      </a:rPr>
                      <m:t>100</m:t>
                    </m:r>
                    <m:r>
                      <a:rPr kumimoji="1" lang="en-US" altLang="ko-Kore-KR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kumimoji="1" lang="en-US" altLang="ko-Kore-KR" sz="1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ko-Kore-KR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ko-Kore-KR" sz="1600" b="0" i="0" smtClean="0">
                            <a:latin typeface="Cambria Math" panose="02040503050406030204" pitchFamily="18" charset="0"/>
                          </a:rPr>
                          <m:t>−0.5</m:t>
                        </m:r>
                      </m:num>
                      <m:den>
                        <m:r>
                          <a:rPr kumimoji="1" lang="en-US" altLang="ko-Kore-KR" sz="1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kumimoji="1" lang="en-US" altLang="ko-Kore-KR" sz="1600" dirty="0">
                  <a:latin typeface="Seravek Light" panose="020B0503040000020004" pitchFamily="34" charset="0"/>
                </a:endParaRPr>
              </a:p>
              <a:p>
                <a:endParaRPr kumimoji="1" lang="en-US" altLang="ko-Kore-KR" sz="1600" dirty="0">
                  <a:latin typeface="Seravek Light" panose="020B0503040000020004" pitchFamily="34" charset="0"/>
                </a:endParaRPr>
              </a:p>
              <a:p>
                <a:r>
                  <a:rPr kumimoji="1" lang="en-US" altLang="ko-Kore-KR" sz="1600" i="1" dirty="0" err="1">
                    <a:latin typeface="Seravek Light" panose="020B0503040000020004" pitchFamily="34" charset="0"/>
                  </a:rPr>
                  <a:t>i</a:t>
                </a:r>
                <a:r>
                  <a:rPr kumimoji="1" lang="en-US" altLang="ko-Kore-KR" sz="1600" dirty="0">
                    <a:latin typeface="Seravek Light" panose="020B0503040000020004" pitchFamily="34" charset="0"/>
                  </a:rPr>
                  <a:t> = rank after sorting the values in an ascending order</a:t>
                </a:r>
              </a:p>
              <a:p>
                <a:r>
                  <a:rPr kumimoji="1" lang="en-US" altLang="ko-Kore-KR" sz="1600" i="1" dirty="0">
                    <a:latin typeface="Seravek Light" panose="020B0503040000020004" pitchFamily="34" charset="0"/>
                  </a:rPr>
                  <a:t>N</a:t>
                </a:r>
                <a:r>
                  <a:rPr kumimoji="1" lang="en-US" altLang="ko-Kore-KR" sz="1600" dirty="0">
                    <a:latin typeface="Seravek Light" panose="020B0503040000020004" pitchFamily="34" charset="0"/>
                  </a:rPr>
                  <a:t> = the number of values</a:t>
                </a:r>
                <a:endParaRPr kumimoji="1" lang="ko-Kore-KR" altLang="en-US" sz="1600" dirty="0">
                  <a:latin typeface="Seravek Light" panose="020B05030400000200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DDD064A-7640-6A4F-AB79-E48AB3FB2D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281" y="4441771"/>
                <a:ext cx="4737451" cy="1434111"/>
              </a:xfrm>
              <a:prstGeom prst="rect">
                <a:avLst/>
              </a:prstGeom>
              <a:blipFill>
                <a:blip r:embed="rId7"/>
                <a:stretch>
                  <a:fillRect l="-535" t="-877" b="-4386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34378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0005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Quiz!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9347B5C-FFF3-DA48-8E6A-FA7ABBCDD59A}"/>
              </a:ext>
            </a:extLst>
          </p:cNvPr>
          <p:cNvSpPr/>
          <p:nvPr/>
        </p:nvSpPr>
        <p:spPr>
          <a:xfrm>
            <a:off x="4078011" y="2782669"/>
            <a:ext cx="39755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ore-KR" dirty="0">
                <a:latin typeface="Seravek Light" panose="020B0503040000020004" pitchFamily="34" charset="0"/>
                <a:hlinkClick r:id="rId6"/>
              </a:rPr>
              <a:t>https://forms.gle/QUF7YidhizhMpT7b7</a:t>
            </a:r>
            <a:endParaRPr lang="en" altLang="ko-Kore-KR" dirty="0">
              <a:latin typeface="Seravek Light" panose="020B0503040000020004" pitchFamily="34" charset="0"/>
            </a:endParaRPr>
          </a:p>
          <a:p>
            <a:endParaRPr lang="ko-Kore-KR" altLang="en-US" dirty="0">
              <a:latin typeface="Seravek Light" panose="020B05030400000200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DDD064A-7640-6A4F-AB79-E48AB3FB2D82}"/>
                  </a:ext>
                </a:extLst>
              </p:cNvPr>
              <p:cNvSpPr txBox="1"/>
              <p:nvPr/>
            </p:nvSpPr>
            <p:spPr>
              <a:xfrm>
                <a:off x="644281" y="4441771"/>
                <a:ext cx="4737451" cy="14341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sz="1600" dirty="0">
                    <a:latin typeface="Seravek Light" panose="020B0503040000020004" pitchFamily="34" charset="0"/>
                  </a:rPr>
                  <a:t>c.f.</a:t>
                </a:r>
              </a:p>
              <a:p>
                <a:r>
                  <a:rPr kumimoji="1" lang="en-US" altLang="ko-Kore-KR" sz="1600" dirty="0">
                    <a:latin typeface="Seravek Light" panose="020B0503040000020004" pitchFamily="34" charset="0"/>
                  </a:rPr>
                  <a:t>Percentile = </a:t>
                </a:r>
                <a14:m>
                  <m:oMath xmlns:m="http://schemas.openxmlformats.org/officeDocument/2006/math">
                    <m:r>
                      <a:rPr kumimoji="1" lang="en-US" altLang="ko-Kore-KR" sz="1600" b="0" i="0" smtClean="0">
                        <a:latin typeface="Cambria Math" panose="02040503050406030204" pitchFamily="18" charset="0"/>
                      </a:rPr>
                      <m:t>100</m:t>
                    </m:r>
                    <m:r>
                      <a:rPr kumimoji="1" lang="en-US" altLang="ko-Kore-KR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kumimoji="1" lang="en-US" altLang="ko-Kore-KR" sz="1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ko-Kore-KR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ko-Kore-KR" sz="1600" b="0" i="0" smtClean="0">
                            <a:latin typeface="Cambria Math" panose="02040503050406030204" pitchFamily="18" charset="0"/>
                          </a:rPr>
                          <m:t>−0.5</m:t>
                        </m:r>
                      </m:num>
                      <m:den>
                        <m:r>
                          <a:rPr kumimoji="1" lang="en-US" altLang="ko-Kore-KR" sz="1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kumimoji="1" lang="en-US" altLang="ko-Kore-KR" sz="1600" dirty="0">
                  <a:latin typeface="Seravek Light" panose="020B0503040000020004" pitchFamily="34" charset="0"/>
                </a:endParaRPr>
              </a:p>
              <a:p>
                <a:endParaRPr kumimoji="1" lang="en-US" altLang="ko-Kore-KR" sz="1600" dirty="0">
                  <a:latin typeface="Seravek Light" panose="020B0503040000020004" pitchFamily="34" charset="0"/>
                </a:endParaRPr>
              </a:p>
              <a:p>
                <a:r>
                  <a:rPr kumimoji="1" lang="en-US" altLang="ko-Kore-KR" sz="1600" i="1" dirty="0" err="1">
                    <a:latin typeface="Seravek Light" panose="020B0503040000020004" pitchFamily="34" charset="0"/>
                  </a:rPr>
                  <a:t>i</a:t>
                </a:r>
                <a:r>
                  <a:rPr kumimoji="1" lang="en-US" altLang="ko-Kore-KR" sz="1600" dirty="0">
                    <a:latin typeface="Seravek Light" panose="020B0503040000020004" pitchFamily="34" charset="0"/>
                  </a:rPr>
                  <a:t> = rank after sorting the values in an ascending order</a:t>
                </a:r>
              </a:p>
              <a:p>
                <a:r>
                  <a:rPr kumimoji="1" lang="en-US" altLang="ko-Kore-KR" sz="1600" i="1" dirty="0">
                    <a:latin typeface="Seravek Light" panose="020B0503040000020004" pitchFamily="34" charset="0"/>
                  </a:rPr>
                  <a:t>N</a:t>
                </a:r>
                <a:r>
                  <a:rPr kumimoji="1" lang="en-US" altLang="ko-Kore-KR" sz="1600" dirty="0">
                    <a:latin typeface="Seravek Light" panose="020B0503040000020004" pitchFamily="34" charset="0"/>
                  </a:rPr>
                  <a:t> = the number of values</a:t>
                </a:r>
                <a:endParaRPr kumimoji="1" lang="ko-Kore-KR" altLang="en-US" sz="1600" dirty="0">
                  <a:latin typeface="Seravek Light" panose="020B05030400000200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DDD064A-7640-6A4F-AB79-E48AB3FB2D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281" y="4441771"/>
                <a:ext cx="4737451" cy="1434111"/>
              </a:xfrm>
              <a:prstGeom prst="rect">
                <a:avLst/>
              </a:prstGeom>
              <a:blipFill>
                <a:blip r:embed="rId7"/>
                <a:stretch>
                  <a:fillRect l="-535" t="-877" b="-4386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8457B218-C987-104F-AAF8-63A62C742B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54067" y="596545"/>
            <a:ext cx="7491412" cy="384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8960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84096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Spread of Symmetric Distribution: Standard Deviation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3154541" y="773195"/>
            <a:ext cx="1654527" cy="1229376"/>
            <a:chOff x="3335165" y="773195"/>
            <a:chExt cx="1654527" cy="1229376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35165" y="1343506"/>
              <a:ext cx="1654527" cy="659065"/>
            </a:xfrm>
            <a:prstGeom prst="rect">
              <a:avLst/>
            </a:prstGeom>
          </p:spPr>
        </p:pic>
        <p:sp>
          <p:nvSpPr>
            <p:cNvPr id="15" name="텍스트 상자 14"/>
            <p:cNvSpPr txBox="1"/>
            <p:nvPr/>
          </p:nvSpPr>
          <p:spPr>
            <a:xfrm>
              <a:off x="3668895" y="773195"/>
              <a:ext cx="1010854" cy="492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60000"/>
                </a:lnSpc>
              </a:pPr>
              <a:r>
                <a:rPr lang="en-US" altLang="ko-KR">
                  <a:latin typeface="Seravek Light" charset="0"/>
                  <a:ea typeface="Seravek Light" charset="0"/>
                  <a:cs typeface="Seravek Light" charset="0"/>
                </a:rPr>
                <a:t>Variance</a:t>
              </a:r>
              <a:endParaRPr lang="en-US" altLang="ko-KR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906728" y="773195"/>
            <a:ext cx="2064261" cy="1267299"/>
            <a:chOff x="7087352" y="773195"/>
            <a:chExt cx="2064261" cy="1267299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087352" y="1215270"/>
              <a:ext cx="1775883" cy="825224"/>
            </a:xfrm>
            <a:prstGeom prst="rect">
              <a:avLst/>
            </a:prstGeom>
          </p:spPr>
        </p:pic>
        <p:sp>
          <p:nvSpPr>
            <p:cNvPr id="16" name="텍스트 상자 15"/>
            <p:cNvSpPr txBox="1"/>
            <p:nvPr/>
          </p:nvSpPr>
          <p:spPr>
            <a:xfrm>
              <a:off x="7108618" y="773195"/>
              <a:ext cx="2042995" cy="492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60000"/>
                </a:lnSpc>
              </a:pPr>
              <a:r>
                <a:rPr lang="en-US" altLang="ko-KR" dirty="0">
                  <a:latin typeface="Seravek Light" charset="0"/>
                  <a:ea typeface="Seravek Light" charset="0"/>
                  <a:cs typeface="Seravek Light" charset="0"/>
                </a:rPr>
                <a:t>Standard Deviation</a:t>
              </a: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2720921" y="2433185"/>
            <a:ext cx="5905244" cy="3349272"/>
            <a:chOff x="2720921" y="2433185"/>
            <a:chExt cx="5905244" cy="3349272"/>
          </a:xfrm>
        </p:grpSpPr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019630" y="2433185"/>
              <a:ext cx="5606535" cy="3349272"/>
            </a:xfrm>
            <a:prstGeom prst="rect">
              <a:avLst/>
            </a:prstGeom>
          </p:spPr>
        </p:pic>
        <p:sp>
          <p:nvSpPr>
            <p:cNvPr id="20" name="텍스트 상자 19"/>
            <p:cNvSpPr txBox="1"/>
            <p:nvPr/>
          </p:nvSpPr>
          <p:spPr>
            <a:xfrm>
              <a:off x="2720921" y="3096853"/>
              <a:ext cx="1151982" cy="535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60000"/>
                </a:lnSpc>
              </a:pPr>
              <a:r>
                <a:rPr lang="en-US" altLang="ko-KR">
                  <a:latin typeface="Seravek Light" charset="0"/>
                  <a:ea typeface="Seravek Light" charset="0"/>
                  <a:cs typeface="Seravek Light" charset="0"/>
                </a:rPr>
                <a:t>Mean = 17</a:t>
              </a:r>
              <a:endParaRPr lang="en-US" altLang="ko-KR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9699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0005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Quiz!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E2B7AA8-F4A7-4F41-9B5A-1F017A3829BA}"/>
              </a:ext>
            </a:extLst>
          </p:cNvPr>
          <p:cNvSpPr/>
          <p:nvPr/>
        </p:nvSpPr>
        <p:spPr>
          <a:xfrm>
            <a:off x="4128185" y="2782669"/>
            <a:ext cx="4153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ore-KR" dirty="0">
                <a:latin typeface="Seravek Light" panose="020B0503040000020004" pitchFamily="34" charset="0"/>
                <a:hlinkClick r:id="rId6"/>
              </a:rPr>
              <a:t>https://forms.gle/7UnA2spepxwb4brw6</a:t>
            </a:r>
            <a:r>
              <a:rPr lang="en" altLang="ko-Kore-KR" dirty="0">
                <a:latin typeface="Seravek Light" panose="020B0503040000020004" pitchFamily="34" charset="0"/>
              </a:rPr>
              <a:t> </a:t>
            </a:r>
            <a:endParaRPr lang="ko-Kore-KR" altLang="en-US" dirty="0">
              <a:latin typeface="Seravek Light" panose="020B050304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9002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935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Textbook for the class? </a:t>
            </a:r>
            <a:r>
              <a:rPr lang="ko-KR" altLang="en-US" sz="2800" dirty="0">
                <a:latin typeface="Seravek" charset="0"/>
                <a:ea typeface="Seravek" charset="0"/>
                <a:cs typeface="Seravek" charset="0"/>
              </a:rPr>
              <a:t> </a:t>
            </a:r>
            <a:r>
              <a:rPr lang="en-US" altLang="ko-KR" sz="2000" dirty="0">
                <a:latin typeface="Seravek" charset="0"/>
                <a:ea typeface="Seravek" charset="0"/>
                <a:cs typeface="Seravek" charset="0"/>
              </a:rPr>
              <a:t>(I will share it through slack)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932483-2E51-F94B-9CE8-7B34AB63A0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732" y="1029099"/>
            <a:ext cx="3656944" cy="52269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788459F-5C34-C846-9019-9AE2E7B62B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5117" y="1029100"/>
            <a:ext cx="3712301" cy="5216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6DA9F4B-A48B-4342-9690-009E1C5575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66095" y="1022888"/>
            <a:ext cx="3615669" cy="52269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00089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58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6" y="989045"/>
            <a:ext cx="4342599" cy="2751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Chapter 3: Displaying categorical data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Bar chart for categorical data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Pie chart for proportions of whole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Faithful reporting and the area principle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Contingency tables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Simpson’s paradox</a:t>
            </a:r>
          </a:p>
        </p:txBody>
      </p:sp>
      <p:sp>
        <p:nvSpPr>
          <p:cNvPr id="12" name="텍스트 상자 11"/>
          <p:cNvSpPr txBox="1"/>
          <p:nvPr/>
        </p:nvSpPr>
        <p:spPr>
          <a:xfrm>
            <a:off x="6210641" y="2992823"/>
            <a:ext cx="5139677" cy="2751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Chapter 4: Displaying quantitative data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Histograms, Stem-leaf, dot plots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Shape (mode, symmetrical)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Center (median, mean)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Spread (range, IQR, variance, standard deviation)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Box plots</a:t>
            </a:r>
          </a:p>
        </p:txBody>
      </p:sp>
    </p:spTree>
    <p:extLst>
      <p:ext uri="{BB962C8B-B14F-4D97-AF65-F5344CB8AC3E}">
        <p14:creationId xmlns:p14="http://schemas.microsoft.com/office/powerpoint/2010/main" val="1617486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0005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Quiz!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2521C3-4F16-8D49-A3FC-74DAA4153F40}"/>
              </a:ext>
            </a:extLst>
          </p:cNvPr>
          <p:cNvSpPr txBox="1"/>
          <p:nvPr/>
        </p:nvSpPr>
        <p:spPr>
          <a:xfrm>
            <a:off x="4019598" y="2941523"/>
            <a:ext cx="405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Seravek Light" panose="020B0503040000020004" pitchFamily="34" charset="0"/>
                <a:hlinkClick r:id="rId6"/>
              </a:rPr>
              <a:t>https://forms.gle/rUbz1gbXAowQLsfy8</a:t>
            </a:r>
            <a:r>
              <a:rPr kumimoji="1" lang="en-US" altLang="ko-Kore-KR" dirty="0">
                <a:latin typeface="Seravek Light" panose="020B05030400000200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57786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610DFB2-4F81-524A-92C8-3F7B4C581C1A}"/>
              </a:ext>
            </a:extLst>
          </p:cNvPr>
          <p:cNvSpPr/>
          <p:nvPr/>
        </p:nvSpPr>
        <p:spPr>
          <a:xfrm>
            <a:off x="733927" y="1437775"/>
            <a:ext cx="10708106" cy="38320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27960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A statistician’s manifesto </a:t>
            </a:r>
          </a:p>
          <a:p>
            <a:r>
              <a:rPr lang="en-US" altLang="ko-KR" sz="2000" dirty="0">
                <a:latin typeface="Seravek" charset="0"/>
                <a:ea typeface="Seravek" charset="0"/>
                <a:cs typeface="Seravek" charset="0"/>
              </a:rPr>
              <a:t>(From T. Hastie, via J. McAuliffe, </a:t>
            </a:r>
            <a:r>
              <a:rPr lang="en-US" altLang="ko-KR" sz="2000" dirty="0">
                <a:solidFill>
                  <a:srgbClr val="0070C0"/>
                </a:solidFill>
                <a:latin typeface="Seravek" charset="0"/>
                <a:ea typeface="Seravek" charset="0"/>
                <a:cs typeface="Seravek" charset="0"/>
              </a:rPr>
              <a:t>via Jordan Boyd-Graber</a:t>
            </a:r>
            <a:r>
              <a:rPr lang="en-US" altLang="ko-KR" sz="2000" dirty="0">
                <a:latin typeface="Seravek" charset="0"/>
                <a:ea typeface="Seravek" charset="0"/>
                <a:cs typeface="Seravek" charset="0"/>
              </a:rPr>
              <a:t>)</a:t>
            </a:r>
          </a:p>
        </p:txBody>
      </p:sp>
      <p:sp>
        <p:nvSpPr>
          <p:cNvPr id="13" name="텍스트 상자 12"/>
          <p:cNvSpPr txBox="1"/>
          <p:nvPr/>
        </p:nvSpPr>
        <p:spPr>
          <a:xfrm>
            <a:off x="1145641" y="1535383"/>
            <a:ext cx="994845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Understand the ideas behind the statistical methods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, so you know how to use them, when to use them, when not to use them.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2000" dirty="0">
              <a:latin typeface="Seravek Light" panose="020B0503040000020004" pitchFamily="34" charset="0"/>
              <a:ea typeface="Seravek" charset="0"/>
              <a:cs typeface="Seravek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Complicated methods build on simple methods. </a:t>
            </a: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Understand simple methods first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.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2000" dirty="0">
              <a:latin typeface="Seravek Light" panose="020B0503040000020004" pitchFamily="34" charset="0"/>
              <a:ea typeface="Seravek" charset="0"/>
              <a:cs typeface="Seravek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The results of a method are of little use without </a:t>
            </a: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an assessment of how well or poorly it is doing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.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483D39-EB3F-0B48-8CD3-7214707FEE00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53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8646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Let’s go over the survey results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8AE553-93F7-7948-8249-0397A11407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4500" y="745828"/>
            <a:ext cx="5504841" cy="8120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2029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525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Three Rules of Data Analysis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2906821" cy="363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Make a picture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Make a picture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Make a picture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To think, show, and tell</a:t>
            </a:r>
            <a:r>
              <a:rPr lang="mr-IN" altLang="ko-KR" dirty="0">
                <a:latin typeface="Seravek Light" charset="0"/>
                <a:ea typeface="Seravek Light" charset="0"/>
                <a:cs typeface="Seravek Light" charset="0"/>
              </a:rPr>
              <a:t>…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to make it cool!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https://d3js.org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19723" y="1635096"/>
            <a:ext cx="7664251" cy="399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8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1833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Why visualization matters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5" y="989045"/>
            <a:ext cx="10246417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We’re lazy and don’t like to read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Some information isn’t easy to describe verbally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Statistical summaries can be misleading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Aesthetically-pleasing visuals are engaging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 err="1">
                <a:latin typeface="Seravek Light" charset="0"/>
                <a:ea typeface="Seravek Light" charset="0"/>
                <a:cs typeface="Seravek Light" charset="0"/>
              </a:rPr>
              <a:t>Anscombe's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quartet: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4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https://en.wikipedia.org/wiki/Anscombe%27s_quartet</a:t>
            </a:r>
            <a:endParaRPr lang="en-US" altLang="ko-KR" sz="14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9854" y="2138458"/>
            <a:ext cx="5994851" cy="4359893"/>
          </a:xfrm>
          <a:prstGeom prst="rect">
            <a:avLst/>
          </a:prstGeom>
        </p:spPr>
      </p:pic>
      <p:sp>
        <p:nvSpPr>
          <p:cNvPr id="13" name="텍스트 상자 12"/>
          <p:cNvSpPr txBox="1"/>
          <p:nvPr/>
        </p:nvSpPr>
        <p:spPr>
          <a:xfrm>
            <a:off x="69202" y="6015633"/>
            <a:ext cx="2735918" cy="448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Slide credit: Tal </a:t>
            </a:r>
            <a:r>
              <a:rPr lang="en-US" altLang="ko-KR" sz="1600" dirty="0" err="1">
                <a:latin typeface="Seravek Light" charset="0"/>
                <a:ea typeface="Seravek Light" charset="0"/>
                <a:cs typeface="Seravek Light" charset="0"/>
              </a:rPr>
              <a:t>Yarkoni</a:t>
            </a: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89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981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Textbook’s example data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1136285" y="989045"/>
            <a:ext cx="10246417" cy="93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Frequency/contingency table of “ticket class” and “Survival” for the </a:t>
            </a: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Titanic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passengers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1169696" y="1642614"/>
            <a:ext cx="1817998" cy="2098906"/>
            <a:chOff x="3198195" y="1724346"/>
            <a:chExt cx="1817998" cy="2098906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98195" y="2050143"/>
              <a:ext cx="1817998" cy="1773109"/>
            </a:xfrm>
            <a:prstGeom prst="rect">
              <a:avLst/>
            </a:prstGeom>
          </p:spPr>
        </p:pic>
        <p:sp>
          <p:nvSpPr>
            <p:cNvPr id="17" name="텍스트 상자 16"/>
            <p:cNvSpPr txBox="1"/>
            <p:nvPr/>
          </p:nvSpPr>
          <p:spPr>
            <a:xfrm>
              <a:off x="3373660" y="1724346"/>
              <a:ext cx="14670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Helvetica" charset="0"/>
                  <a:ea typeface="Helvetica" charset="0"/>
                  <a:cs typeface="Helvetica" charset="0"/>
                </a:rPr>
                <a:t>Frequency table</a:t>
              </a:r>
              <a:endParaRPr kumimoji="1" lang="ko-KR" altLang="en-US" sz="1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3265787" y="1642615"/>
            <a:ext cx="4088525" cy="2088396"/>
            <a:chOff x="5294286" y="1724347"/>
            <a:chExt cx="4088525" cy="208839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94286" y="2039634"/>
              <a:ext cx="4088525" cy="1773109"/>
            </a:xfrm>
            <a:prstGeom prst="rect">
              <a:avLst/>
            </a:prstGeom>
          </p:spPr>
        </p:pic>
        <p:sp>
          <p:nvSpPr>
            <p:cNvPr id="18" name="텍스트 상자 17"/>
            <p:cNvSpPr txBox="1"/>
            <p:nvPr/>
          </p:nvSpPr>
          <p:spPr>
            <a:xfrm>
              <a:off x="6523996" y="1724347"/>
              <a:ext cx="16177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Helvetica" charset="0"/>
                  <a:ea typeface="Helvetica" charset="0"/>
                  <a:cs typeface="Helvetica" charset="0"/>
                </a:rPr>
                <a:t>Contingency table</a:t>
              </a:r>
              <a:endParaRPr kumimoji="1" lang="ko-KR" altLang="en-US" sz="1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2" name="텍스트 상자 21"/>
          <p:cNvSpPr txBox="1"/>
          <p:nvPr/>
        </p:nvSpPr>
        <p:spPr>
          <a:xfrm>
            <a:off x="2459421" y="4177534"/>
            <a:ext cx="4894891" cy="176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What’s wrong with this plot?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“Area principle”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: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the area occupied by a part of the graph should correspond to the magnitude of the value it represents.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04372" y="5605534"/>
            <a:ext cx="3746069" cy="1268589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60445" y="1599241"/>
            <a:ext cx="3684991" cy="426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20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03 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4996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Bar Charts, Pie Charts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241" y="1828718"/>
            <a:ext cx="3382361" cy="2788044"/>
          </a:xfrm>
          <a:prstGeom prst="rect">
            <a:avLst/>
          </a:prstGeom>
        </p:spPr>
      </p:pic>
      <p:grpSp>
        <p:nvGrpSpPr>
          <p:cNvPr id="25" name="그룹 24"/>
          <p:cNvGrpSpPr/>
          <p:nvPr/>
        </p:nvGrpSpPr>
        <p:grpSpPr>
          <a:xfrm>
            <a:off x="4484302" y="1788228"/>
            <a:ext cx="3231932" cy="2828534"/>
            <a:chOff x="6537435" y="1701411"/>
            <a:chExt cx="3231932" cy="2828534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37435" y="2000607"/>
              <a:ext cx="3231932" cy="2529338"/>
            </a:xfrm>
            <a:prstGeom prst="rect">
              <a:avLst/>
            </a:prstGeom>
          </p:spPr>
        </p:pic>
        <p:sp>
          <p:nvSpPr>
            <p:cNvPr id="13" name="텍스트 상자 12"/>
            <p:cNvSpPr txBox="1"/>
            <p:nvPr/>
          </p:nvSpPr>
          <p:spPr>
            <a:xfrm>
              <a:off x="6592615" y="1701411"/>
              <a:ext cx="31215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400" dirty="0">
                  <a:latin typeface="Helvetica" charset="0"/>
                  <a:ea typeface="Helvetica" charset="0"/>
                  <a:cs typeface="Helvetica" charset="0"/>
                </a:rPr>
                <a:t>Relative frequency bar chart</a:t>
              </a:r>
              <a:endParaRPr kumimoji="1" lang="ko-KR" altLang="en-US" sz="1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6" name="텍스트 상자 15"/>
          <p:cNvSpPr txBox="1"/>
          <p:nvPr/>
        </p:nvSpPr>
        <p:spPr>
          <a:xfrm>
            <a:off x="2732690" y="16200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82114" y="1719497"/>
            <a:ext cx="3656914" cy="289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67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2379</TotalTime>
  <Words>1241</Words>
  <Application>Microsoft Macintosh PowerPoint</Application>
  <PresentationFormat>와이드스크린</PresentationFormat>
  <Paragraphs>249</Paragraphs>
  <Slides>28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6" baseType="lpstr">
      <vt:lpstr>맑은 고딕</vt:lpstr>
      <vt:lpstr>Arial</vt:lpstr>
      <vt:lpstr>Cambria Math</vt:lpstr>
      <vt:lpstr>Helvetica</vt:lpstr>
      <vt:lpstr>PT Sans Narrow</vt:lpstr>
      <vt:lpstr>Seravek</vt:lpstr>
      <vt:lpstr>Seravek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Choong-wan Woo</dc:creator>
  <cp:lastModifiedBy>Wani Woo</cp:lastModifiedBy>
  <cp:revision>148</cp:revision>
  <cp:lastPrinted>2022-02-28T03:22:01Z</cp:lastPrinted>
  <dcterms:created xsi:type="dcterms:W3CDTF">2017-08-24T21:55:02Z</dcterms:created>
  <dcterms:modified xsi:type="dcterms:W3CDTF">2022-03-02T04:17:21Z</dcterms:modified>
</cp:coreProperties>
</file>

<file path=docProps/thumbnail.jpeg>
</file>